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24139525" cy="51120675"/>
  <p:notesSz cx="6858000" cy="9144000"/>
  <p:defaultTextStyle>
    <a:defPPr>
      <a:defRPr lang="ko-KR"/>
    </a:defPPr>
    <a:lvl1pPr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2148517" indent="-1709360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4297033" indent="-3418719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6447076" indent="-5129603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8595592" indent="-6838963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195787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634945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074103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513260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1" userDrawn="1">
          <p15:clr>
            <a:srgbClr val="A4A3A4"/>
          </p15:clr>
        </p15:guide>
        <p15:guide id="2" pos="76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CCCC"/>
    <a:srgbClr val="00CC99"/>
    <a:srgbClr val="0066CC"/>
    <a:srgbClr val="3760D5"/>
    <a:srgbClr val="E4D5CE"/>
    <a:srgbClr val="EC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>
        <p:scale>
          <a:sx n="66" d="100"/>
          <a:sy n="66" d="100"/>
        </p:scale>
        <p:origin x="90" y="-16536"/>
      </p:cViewPr>
      <p:guideLst>
        <p:guide orient="horz" pos="16101"/>
        <p:guide pos="76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777CC116-55ED-43BF-ABFA-12B2C346B3B5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D2BEF6EA-59A2-4318-B7F8-9AAE213352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290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00BA58E0-0C49-4AAF-9F7E-BBEC3DCA5878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19375" y="685800"/>
            <a:ext cx="1619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F4AFC04E-4F37-4059-953C-D197B8C511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832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39158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878315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317473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756629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195787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634945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074103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513260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19375" y="685800"/>
            <a:ext cx="16192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0EC89E-4849-4208-A66B-FDAC3A09986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11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10469" y="15880548"/>
            <a:ext cx="20518597" cy="109578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20937" y="28968386"/>
            <a:ext cx="16897668" cy="130641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9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82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7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65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5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4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3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93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0370-4EDB-4B7A-98CD-F54C38D6FA2B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C8C0-1087-4D5A-9890-03305C6E4A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07A1-9CEB-40E1-B0E3-57B29DDC72DF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5621-CBF6-437C-8E73-E30A264FCA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1883225" y="15288882"/>
            <a:ext cx="16101397" cy="3256813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579029" y="15288882"/>
            <a:ext cx="47901869" cy="32568130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EACD-1017-4894-9BAC-DB3C7F2CB442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7DF8-432D-4C33-B2CD-747D0B6F34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5CA7-8AE0-4C33-A5FB-3A458D3BF4CF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4E24-5ADD-4262-9352-50307E21BF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6861" y="32849776"/>
            <a:ext cx="20518597" cy="10153136"/>
          </a:xfrm>
        </p:spPr>
        <p:txBody>
          <a:bodyPr anchor="t"/>
          <a:lstStyle>
            <a:lvl1pPr algn="l">
              <a:defRPr sz="1744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06861" y="21667126"/>
            <a:ext cx="20518597" cy="11182646"/>
          </a:xfrm>
        </p:spPr>
        <p:txBody>
          <a:bodyPr anchor="b"/>
          <a:lstStyle>
            <a:lvl1pPr marL="0" indent="0">
              <a:buNone/>
              <a:defRPr sz="8725">
                <a:solidFill>
                  <a:schemeClr val="tx1">
                    <a:tint val="75000"/>
                  </a:schemeClr>
                </a:solidFill>
              </a:defRPr>
            </a:lvl1pPr>
            <a:lvl2pPr marL="1991403" indent="0">
              <a:buNone/>
              <a:defRPr sz="7925">
                <a:solidFill>
                  <a:schemeClr val="tx1">
                    <a:tint val="75000"/>
                  </a:schemeClr>
                </a:solidFill>
              </a:defRPr>
            </a:lvl2pPr>
            <a:lvl3pPr marL="3982806" indent="0">
              <a:buNone/>
              <a:defRPr sz="6940">
                <a:solidFill>
                  <a:schemeClr val="tx1">
                    <a:tint val="75000"/>
                  </a:schemeClr>
                </a:solidFill>
              </a:defRPr>
            </a:lvl3pPr>
            <a:lvl4pPr marL="5974209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4pPr>
            <a:lvl5pPr marL="7965612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5pPr>
            <a:lvl6pPr marL="9957016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6pPr>
            <a:lvl7pPr marL="11948420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7pPr>
            <a:lvl8pPr marL="13939822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8pPr>
            <a:lvl9pPr marL="15931225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4B31-CFC2-408D-9465-DA343149A957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5117-DA92-4E8A-9666-11738F6B7F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579027" y="89058854"/>
            <a:ext cx="32001633" cy="251911323"/>
          </a:xfrm>
        </p:spPr>
        <p:txBody>
          <a:bodyPr/>
          <a:lstStyle>
            <a:lvl1pPr>
              <a:defRPr sz="12284"/>
            </a:lvl1pPr>
            <a:lvl2pPr>
              <a:defRPr sz="10505"/>
            </a:lvl2pPr>
            <a:lvl3pPr>
              <a:defRPr sz="8725"/>
            </a:lvl3pPr>
            <a:lvl4pPr>
              <a:defRPr sz="7925"/>
            </a:lvl4pPr>
            <a:lvl5pPr>
              <a:defRPr sz="7925"/>
            </a:lvl5pPr>
            <a:lvl6pPr>
              <a:defRPr sz="7925"/>
            </a:lvl6pPr>
            <a:lvl7pPr>
              <a:defRPr sz="7925"/>
            </a:lvl7pPr>
            <a:lvl8pPr>
              <a:defRPr sz="7925"/>
            </a:lvl8pPr>
            <a:lvl9pPr>
              <a:defRPr sz="79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982986" y="89058854"/>
            <a:ext cx="32001633" cy="251911323"/>
          </a:xfrm>
        </p:spPr>
        <p:txBody>
          <a:bodyPr/>
          <a:lstStyle>
            <a:lvl1pPr>
              <a:defRPr sz="12284"/>
            </a:lvl1pPr>
            <a:lvl2pPr>
              <a:defRPr sz="10505"/>
            </a:lvl2pPr>
            <a:lvl3pPr>
              <a:defRPr sz="8725"/>
            </a:lvl3pPr>
            <a:lvl4pPr>
              <a:defRPr sz="7925"/>
            </a:lvl4pPr>
            <a:lvl5pPr>
              <a:defRPr sz="7925"/>
            </a:lvl5pPr>
            <a:lvl6pPr>
              <a:defRPr sz="7925"/>
            </a:lvl6pPr>
            <a:lvl7pPr>
              <a:defRPr sz="7925"/>
            </a:lvl7pPr>
            <a:lvl8pPr>
              <a:defRPr sz="7925"/>
            </a:lvl8pPr>
            <a:lvl9pPr>
              <a:defRPr sz="79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650B-4EE6-4FD8-B1A4-CBEEA3161E8D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47FC-A920-4513-B221-7E5ECD56BB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6986" y="2047205"/>
            <a:ext cx="21725573" cy="8520112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6976" y="11442992"/>
            <a:ext cx="10665816" cy="4768894"/>
          </a:xfrm>
        </p:spPr>
        <p:txBody>
          <a:bodyPr anchor="b"/>
          <a:lstStyle>
            <a:lvl1pPr marL="0" indent="0">
              <a:buNone/>
              <a:defRPr sz="10505" b="1"/>
            </a:lvl1pPr>
            <a:lvl2pPr marL="1991403" indent="0">
              <a:buNone/>
              <a:defRPr sz="8725" b="1"/>
            </a:lvl2pPr>
            <a:lvl3pPr marL="3982806" indent="0">
              <a:buNone/>
              <a:defRPr sz="7925" b="1"/>
            </a:lvl3pPr>
            <a:lvl4pPr marL="5974209" indent="0">
              <a:buNone/>
              <a:defRPr sz="6940" b="1"/>
            </a:lvl4pPr>
            <a:lvl5pPr marL="7965612" indent="0">
              <a:buNone/>
              <a:defRPr sz="6940" b="1"/>
            </a:lvl5pPr>
            <a:lvl6pPr marL="9957016" indent="0">
              <a:buNone/>
              <a:defRPr sz="6940" b="1"/>
            </a:lvl6pPr>
            <a:lvl7pPr marL="11948420" indent="0">
              <a:buNone/>
              <a:defRPr sz="6940" b="1"/>
            </a:lvl7pPr>
            <a:lvl8pPr marL="13939822" indent="0">
              <a:buNone/>
              <a:defRPr sz="6940" b="1"/>
            </a:lvl8pPr>
            <a:lvl9pPr marL="15931225" indent="0">
              <a:buNone/>
              <a:defRPr sz="694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06976" y="16211889"/>
            <a:ext cx="10665816" cy="29453557"/>
          </a:xfrm>
        </p:spPr>
        <p:txBody>
          <a:bodyPr/>
          <a:lstStyle>
            <a:lvl1pPr>
              <a:defRPr sz="10505"/>
            </a:lvl1pPr>
            <a:lvl2pPr>
              <a:defRPr sz="8725"/>
            </a:lvl2pPr>
            <a:lvl3pPr>
              <a:defRPr sz="7925"/>
            </a:lvl3pPr>
            <a:lvl4pPr>
              <a:defRPr sz="6940"/>
            </a:lvl4pPr>
            <a:lvl5pPr>
              <a:defRPr sz="6940"/>
            </a:lvl5pPr>
            <a:lvl6pPr>
              <a:defRPr sz="6940"/>
            </a:lvl6pPr>
            <a:lvl7pPr>
              <a:defRPr sz="6940"/>
            </a:lvl7pPr>
            <a:lvl8pPr>
              <a:defRPr sz="6940"/>
            </a:lvl8pPr>
            <a:lvl9pPr>
              <a:defRPr sz="694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262552" y="11442992"/>
            <a:ext cx="10670006" cy="4768894"/>
          </a:xfrm>
        </p:spPr>
        <p:txBody>
          <a:bodyPr anchor="b"/>
          <a:lstStyle>
            <a:lvl1pPr marL="0" indent="0">
              <a:buNone/>
              <a:defRPr sz="10505" b="1"/>
            </a:lvl1pPr>
            <a:lvl2pPr marL="1991403" indent="0">
              <a:buNone/>
              <a:defRPr sz="8725" b="1"/>
            </a:lvl2pPr>
            <a:lvl3pPr marL="3982806" indent="0">
              <a:buNone/>
              <a:defRPr sz="7925" b="1"/>
            </a:lvl3pPr>
            <a:lvl4pPr marL="5974209" indent="0">
              <a:buNone/>
              <a:defRPr sz="6940" b="1"/>
            </a:lvl4pPr>
            <a:lvl5pPr marL="7965612" indent="0">
              <a:buNone/>
              <a:defRPr sz="6940" b="1"/>
            </a:lvl5pPr>
            <a:lvl6pPr marL="9957016" indent="0">
              <a:buNone/>
              <a:defRPr sz="6940" b="1"/>
            </a:lvl6pPr>
            <a:lvl7pPr marL="11948420" indent="0">
              <a:buNone/>
              <a:defRPr sz="6940" b="1"/>
            </a:lvl7pPr>
            <a:lvl8pPr marL="13939822" indent="0">
              <a:buNone/>
              <a:defRPr sz="6940" b="1"/>
            </a:lvl8pPr>
            <a:lvl9pPr marL="15931225" indent="0">
              <a:buNone/>
              <a:defRPr sz="694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262552" y="16211889"/>
            <a:ext cx="10670006" cy="29453557"/>
          </a:xfrm>
        </p:spPr>
        <p:txBody>
          <a:bodyPr/>
          <a:lstStyle>
            <a:lvl1pPr>
              <a:defRPr sz="10505"/>
            </a:lvl1pPr>
            <a:lvl2pPr>
              <a:defRPr sz="8725"/>
            </a:lvl2pPr>
            <a:lvl3pPr>
              <a:defRPr sz="7925"/>
            </a:lvl3pPr>
            <a:lvl4pPr>
              <a:defRPr sz="6940"/>
            </a:lvl4pPr>
            <a:lvl5pPr>
              <a:defRPr sz="6940"/>
            </a:lvl5pPr>
            <a:lvl6pPr>
              <a:defRPr sz="6940"/>
            </a:lvl6pPr>
            <a:lvl7pPr>
              <a:defRPr sz="6940"/>
            </a:lvl7pPr>
            <a:lvl8pPr>
              <a:defRPr sz="6940"/>
            </a:lvl8pPr>
            <a:lvl9pPr>
              <a:defRPr sz="694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F56E-70A2-4FF2-8CB7-D56084161042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9292-7337-4821-8A7A-34BA5AB079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F58B-AB0D-4EFE-BFB7-92ABBD1A826D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621A-6190-4CEC-AA14-EDD1C2693D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4293-8886-41BB-82E8-3666BFAFD558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818D-DDCF-4866-9461-44ACC792F2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6988" y="2035364"/>
            <a:ext cx="7941739" cy="8662117"/>
          </a:xfrm>
        </p:spPr>
        <p:txBody>
          <a:bodyPr anchor="b"/>
          <a:lstStyle>
            <a:lvl1pPr algn="l">
              <a:defRPr sz="8725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437895" y="2035372"/>
            <a:ext cx="13494664" cy="43630081"/>
          </a:xfrm>
        </p:spPr>
        <p:txBody>
          <a:bodyPr/>
          <a:lstStyle>
            <a:lvl1pPr>
              <a:defRPr sz="14062"/>
            </a:lvl1pPr>
            <a:lvl2pPr>
              <a:defRPr sz="12284"/>
            </a:lvl2pPr>
            <a:lvl3pPr>
              <a:defRPr sz="10505"/>
            </a:lvl3pPr>
            <a:lvl4pPr>
              <a:defRPr sz="8725"/>
            </a:lvl4pPr>
            <a:lvl5pPr>
              <a:defRPr sz="8725"/>
            </a:lvl5pPr>
            <a:lvl6pPr>
              <a:defRPr sz="8725"/>
            </a:lvl6pPr>
            <a:lvl7pPr>
              <a:defRPr sz="8725"/>
            </a:lvl7pPr>
            <a:lvl8pPr>
              <a:defRPr sz="8725"/>
            </a:lvl8pPr>
            <a:lvl9pPr>
              <a:defRPr sz="87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06988" y="10697485"/>
            <a:ext cx="7941739" cy="34967964"/>
          </a:xfrm>
        </p:spPr>
        <p:txBody>
          <a:bodyPr/>
          <a:lstStyle>
            <a:lvl1pPr marL="0" indent="0">
              <a:buNone/>
              <a:defRPr sz="6145"/>
            </a:lvl1pPr>
            <a:lvl2pPr marL="1991403" indent="0">
              <a:buNone/>
              <a:defRPr sz="5344"/>
            </a:lvl2pPr>
            <a:lvl3pPr marL="3982806" indent="0">
              <a:buNone/>
              <a:defRPr sz="4359"/>
            </a:lvl3pPr>
            <a:lvl4pPr marL="5974209" indent="0">
              <a:buNone/>
              <a:defRPr sz="3916"/>
            </a:lvl4pPr>
            <a:lvl5pPr marL="7965612" indent="0">
              <a:buNone/>
              <a:defRPr sz="3916"/>
            </a:lvl5pPr>
            <a:lvl6pPr marL="9957016" indent="0">
              <a:buNone/>
              <a:defRPr sz="3916"/>
            </a:lvl6pPr>
            <a:lvl7pPr marL="11948420" indent="0">
              <a:buNone/>
              <a:defRPr sz="3916"/>
            </a:lvl7pPr>
            <a:lvl8pPr marL="13939822" indent="0">
              <a:buNone/>
              <a:defRPr sz="3916"/>
            </a:lvl8pPr>
            <a:lvl9pPr marL="15931225" indent="0">
              <a:buNone/>
              <a:defRPr sz="391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FD88-20B4-4F5C-81F4-493AB6EB5AD3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03FC-49A0-4FA3-B4EB-B7D2A2ECDE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31518" y="35784480"/>
            <a:ext cx="14483715" cy="4224560"/>
          </a:xfrm>
        </p:spPr>
        <p:txBody>
          <a:bodyPr anchor="b"/>
          <a:lstStyle>
            <a:lvl1pPr algn="l">
              <a:defRPr sz="8725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31518" y="4567736"/>
            <a:ext cx="14483715" cy="30672405"/>
          </a:xfrm>
        </p:spPr>
        <p:txBody>
          <a:bodyPr rtlCol="0">
            <a:normAutofit/>
          </a:bodyPr>
          <a:lstStyle>
            <a:lvl1pPr marL="0" indent="0">
              <a:buNone/>
              <a:defRPr sz="14062"/>
            </a:lvl1pPr>
            <a:lvl2pPr marL="1991403" indent="0">
              <a:buNone/>
              <a:defRPr sz="12284"/>
            </a:lvl2pPr>
            <a:lvl3pPr marL="3982806" indent="0">
              <a:buNone/>
              <a:defRPr sz="10505"/>
            </a:lvl3pPr>
            <a:lvl4pPr marL="5974209" indent="0">
              <a:buNone/>
              <a:defRPr sz="8725"/>
            </a:lvl4pPr>
            <a:lvl5pPr marL="7965612" indent="0">
              <a:buNone/>
              <a:defRPr sz="8725"/>
            </a:lvl5pPr>
            <a:lvl6pPr marL="9957016" indent="0">
              <a:buNone/>
              <a:defRPr sz="8725"/>
            </a:lvl6pPr>
            <a:lvl7pPr marL="11948420" indent="0">
              <a:buNone/>
              <a:defRPr sz="8725"/>
            </a:lvl7pPr>
            <a:lvl8pPr marL="13939822" indent="0">
              <a:buNone/>
              <a:defRPr sz="8725"/>
            </a:lvl8pPr>
            <a:lvl9pPr marL="15931225" indent="0">
              <a:buNone/>
              <a:defRPr sz="8725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31518" y="40009039"/>
            <a:ext cx="14483715" cy="5999575"/>
          </a:xfrm>
        </p:spPr>
        <p:txBody>
          <a:bodyPr/>
          <a:lstStyle>
            <a:lvl1pPr marL="0" indent="0">
              <a:buNone/>
              <a:defRPr sz="6145"/>
            </a:lvl1pPr>
            <a:lvl2pPr marL="1991403" indent="0">
              <a:buNone/>
              <a:defRPr sz="5344"/>
            </a:lvl2pPr>
            <a:lvl3pPr marL="3982806" indent="0">
              <a:buNone/>
              <a:defRPr sz="4359"/>
            </a:lvl3pPr>
            <a:lvl4pPr marL="5974209" indent="0">
              <a:buNone/>
              <a:defRPr sz="3916"/>
            </a:lvl4pPr>
            <a:lvl5pPr marL="7965612" indent="0">
              <a:buNone/>
              <a:defRPr sz="3916"/>
            </a:lvl5pPr>
            <a:lvl6pPr marL="9957016" indent="0">
              <a:buNone/>
              <a:defRPr sz="3916"/>
            </a:lvl6pPr>
            <a:lvl7pPr marL="11948420" indent="0">
              <a:buNone/>
              <a:defRPr sz="3916"/>
            </a:lvl7pPr>
            <a:lvl8pPr marL="13939822" indent="0">
              <a:buNone/>
              <a:defRPr sz="3916"/>
            </a:lvl8pPr>
            <a:lvl9pPr marL="15931225" indent="0">
              <a:buNone/>
              <a:defRPr sz="391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0FDD-6DE9-4DE1-811B-3FDE5A7741A3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BA7A-7EA7-4D31-8F9B-496F50DA5C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1207265" y="2047624"/>
            <a:ext cx="21725007" cy="85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7431" tIns="223717" rIns="447431" bIns="223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1207265" y="11927532"/>
            <a:ext cx="21725007" cy="3373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7431" tIns="223717" rIns="447431" bIns="223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07264" y="47382033"/>
            <a:ext cx="5631990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l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30C182-1FA4-4C35-9F47-B420633B3863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8247249" y="47382033"/>
            <a:ext cx="7645031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ctr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7300280" y="47382033"/>
            <a:ext cx="5631990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r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474F9-3B7C-4C03-97AA-044EA26688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1470" rtl="0" eaLnBrk="0" fontAlgn="base" latinLnBrk="1" hangingPunct="0">
        <a:spcBef>
          <a:spcPct val="0"/>
        </a:spcBef>
        <a:spcAft>
          <a:spcPct val="0"/>
        </a:spcAft>
        <a:defRPr sz="1923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06910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813811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220722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627630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1493405" indent="-1493405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4062" kern="1200">
          <a:solidFill>
            <a:schemeClr val="tx1"/>
          </a:solidFill>
          <a:latin typeface="+mn-lt"/>
          <a:ea typeface="+mn-ea"/>
          <a:cs typeface="+mn-cs"/>
        </a:defRPr>
      </a:lvl1pPr>
      <a:lvl2pPr marL="3235475" indent="-1243327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2284" kern="1200">
          <a:solidFill>
            <a:schemeClr val="tx1"/>
          </a:solidFill>
          <a:latin typeface="+mn-lt"/>
          <a:ea typeface="+mn-ea"/>
          <a:cs typeface="+mn-cs"/>
        </a:defRPr>
      </a:lvl2pPr>
      <a:lvl3pPr marL="4977552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0505" kern="1200">
          <a:solidFill>
            <a:schemeClr val="tx1"/>
          </a:solidFill>
          <a:latin typeface="+mn-lt"/>
          <a:ea typeface="+mn-ea"/>
          <a:cs typeface="+mn-cs"/>
        </a:defRPr>
      </a:lvl3pPr>
      <a:lvl4pPr marL="6969701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8725" kern="1200">
          <a:solidFill>
            <a:schemeClr val="tx1"/>
          </a:solidFill>
          <a:latin typeface="+mn-lt"/>
          <a:ea typeface="+mn-ea"/>
          <a:cs typeface="+mn-cs"/>
        </a:defRPr>
      </a:lvl4pPr>
      <a:lvl5pPr marL="8960435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8725" kern="1200">
          <a:solidFill>
            <a:schemeClr val="tx1"/>
          </a:solidFill>
          <a:latin typeface="+mn-lt"/>
          <a:ea typeface="+mn-ea"/>
          <a:cs typeface="+mn-cs"/>
        </a:defRPr>
      </a:lvl5pPr>
      <a:lvl6pPr marL="10952717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6pPr>
      <a:lvl7pPr marL="12944120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7pPr>
      <a:lvl8pPr marL="14935523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8pPr>
      <a:lvl9pPr marL="16926928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1pPr>
      <a:lvl2pPr marL="1991403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2pPr>
      <a:lvl3pPr marL="3982806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3pPr>
      <a:lvl4pPr marL="5974209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4pPr>
      <a:lvl5pPr marL="7965612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5pPr>
      <a:lvl6pPr marL="9957016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6pPr>
      <a:lvl7pPr marL="11948420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7pPr>
      <a:lvl8pPr marL="13939822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8pPr>
      <a:lvl9pPr marL="15931225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9" y="2"/>
            <a:ext cx="24189496" cy="6537136"/>
          </a:xfrm>
          <a:prstGeom prst="rect">
            <a:avLst/>
          </a:prstGeom>
        </p:spPr>
      </p:pic>
      <p:sp>
        <p:nvSpPr>
          <p:cNvPr id="2056" name="Text Box 27"/>
          <p:cNvSpPr txBox="1">
            <a:spLocks noChangeArrowheads="1"/>
          </p:cNvSpPr>
          <p:nvPr/>
        </p:nvSpPr>
        <p:spPr bwMode="auto">
          <a:xfrm>
            <a:off x="857210" y="1067449"/>
            <a:ext cx="15595613" cy="5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124" tIns="23062" rIns="46124" bIns="23062">
            <a:spAutoFit/>
          </a:bodyPr>
          <a:lstStyle/>
          <a:p>
            <a:pPr eaLnBrk="1" hangingPunct="1"/>
            <a:r>
              <a:rPr lang="ko-KR" altLang="en-US" sz="3557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제목</a:t>
            </a:r>
            <a:endParaRPr lang="en-US" altLang="ko-KR" sz="3557" b="1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2062" name="Text Box 28"/>
          <p:cNvSpPr txBox="1">
            <a:spLocks noChangeArrowheads="1"/>
          </p:cNvSpPr>
          <p:nvPr/>
        </p:nvSpPr>
        <p:spPr bwMode="auto">
          <a:xfrm>
            <a:off x="863468" y="4494240"/>
            <a:ext cx="13071082" cy="5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124" tIns="23062" rIns="46124" bIns="23062">
            <a:spAutoFit/>
          </a:bodyPr>
          <a:lstStyle/>
          <a:p>
            <a:pPr eaLnBrk="1" hangingPunct="1"/>
            <a:r>
              <a:rPr lang="ko-KR" altLang="en-US" sz="3557" b="1" dirty="0">
                <a:solidFill>
                  <a:schemeClr val="bg1"/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이름 및 소속</a:t>
            </a:r>
            <a:endParaRPr lang="en-US" altLang="ko-KR" sz="3557" b="1" dirty="0">
              <a:solidFill>
                <a:schemeClr val="bg1"/>
              </a:solidFill>
              <a:latin typeface="+mn-lt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16875153" y="1259664"/>
            <a:ext cx="3011372" cy="4036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0" tIns="40675" rIns="81350" bIns="40675" rtlCol="0" anchor="ctr"/>
          <a:lstStyle/>
          <a:p>
            <a:pPr algn="ctr"/>
            <a:r>
              <a:rPr lang="ko-KR" altLang="en-US" sz="3557"/>
              <a:t>로고</a:t>
            </a:r>
            <a:endParaRPr lang="ko-KR" altLang="en-US" sz="3557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522" y="3489683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522" y="4744010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525" y="5379657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9525" y="2464172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9522" y="310829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9522" y="3735462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9522" y="437958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9525" y="5032173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altLang="ko-KR" sz="3557">
                <a:latin typeface="+mn-lt"/>
              </a:rPr>
              <a:t> 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9522" y="408294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9522" y="467620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9525" y="5261000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9522" y="3489683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9522" y="409141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9525" y="4701634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9522" y="349815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9525" y="4116843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lang="en-US" altLang="ko-KR" sz="3557">
              <a:latin typeface="+mn-lt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9522" y="472706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9525" y="5371178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9522" y="349815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9525" y="4744010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lang="en-US" altLang="ko-KR" sz="3557">
              <a:latin typeface="+mn-lt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9522" y="353205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9522" y="346425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9522" y="407447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9522" y="689671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9522" y="3506627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9522" y="416769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9525" y="4828763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60" name="Rectangle 88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62" name="Rectangle 90"/>
          <p:cNvSpPr>
            <a:spLocks noChangeArrowheads="1"/>
          </p:cNvSpPr>
          <p:nvPr/>
        </p:nvSpPr>
        <p:spPr bwMode="auto">
          <a:xfrm>
            <a:off x="9522" y="587121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9522" y="652380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9522" y="8244277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6" name="Rectangle 94"/>
          <p:cNvSpPr>
            <a:spLocks noChangeArrowheads="1"/>
          </p:cNvSpPr>
          <p:nvPr/>
        </p:nvSpPr>
        <p:spPr bwMode="auto">
          <a:xfrm>
            <a:off x="9522" y="890534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2" name="Rectangle 100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9522" y="347273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9522" y="409141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5" name="Rectangle 103"/>
          <p:cNvSpPr>
            <a:spLocks noChangeArrowheads="1"/>
          </p:cNvSpPr>
          <p:nvPr/>
        </p:nvSpPr>
        <p:spPr bwMode="auto">
          <a:xfrm>
            <a:off x="9522" y="471858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6" name="Rectangle 104"/>
          <p:cNvSpPr>
            <a:spLocks noChangeArrowheads="1"/>
          </p:cNvSpPr>
          <p:nvPr/>
        </p:nvSpPr>
        <p:spPr bwMode="auto">
          <a:xfrm>
            <a:off x="9522" y="532880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0" name="Rectangle 108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81" name="Rectangle 109"/>
          <p:cNvSpPr>
            <a:spLocks noChangeArrowheads="1"/>
          </p:cNvSpPr>
          <p:nvPr/>
        </p:nvSpPr>
        <p:spPr bwMode="auto">
          <a:xfrm>
            <a:off x="9522" y="355748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2" name="Rectangle 110"/>
          <p:cNvSpPr>
            <a:spLocks noChangeArrowheads="1"/>
          </p:cNvSpPr>
          <p:nvPr/>
        </p:nvSpPr>
        <p:spPr bwMode="auto">
          <a:xfrm>
            <a:off x="9522" y="426092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8" name="Rectangle 11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89" name="Rectangle 117"/>
          <p:cNvSpPr>
            <a:spLocks noChangeArrowheads="1"/>
          </p:cNvSpPr>
          <p:nvPr/>
        </p:nvSpPr>
        <p:spPr bwMode="auto">
          <a:xfrm>
            <a:off x="9522" y="353205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0" name="Rectangle 118"/>
          <p:cNvSpPr>
            <a:spLocks noChangeArrowheads="1"/>
          </p:cNvSpPr>
          <p:nvPr/>
        </p:nvSpPr>
        <p:spPr bwMode="auto">
          <a:xfrm>
            <a:off x="9522" y="417617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1" name="Rectangle 119"/>
          <p:cNvSpPr>
            <a:spLocks noChangeArrowheads="1"/>
          </p:cNvSpPr>
          <p:nvPr/>
        </p:nvSpPr>
        <p:spPr bwMode="auto">
          <a:xfrm>
            <a:off x="9525" y="4837243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92" name="Rectangle 120"/>
          <p:cNvSpPr>
            <a:spLocks noChangeArrowheads="1"/>
          </p:cNvSpPr>
          <p:nvPr/>
        </p:nvSpPr>
        <p:spPr bwMode="auto">
          <a:xfrm>
            <a:off x="9522" y="548983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8" name="Rectangle 12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07" name="Rectangle 135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12" name="Rectangle 140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23" name="Rectangle 151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29" name="Rectangle 157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6149" y="2948183"/>
            <a:ext cx="2414889" cy="63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57" dirty="0">
                <a:latin typeface="+mn-lt"/>
                <a:ea typeface="+mj-ea"/>
              </a:rPr>
              <a:t>로고</a:t>
            </a:r>
          </a:p>
        </p:txBody>
      </p:sp>
      <p:sp>
        <p:nvSpPr>
          <p:cNvPr id="243" name="직사각형 242"/>
          <p:cNvSpPr/>
          <p:nvPr/>
        </p:nvSpPr>
        <p:spPr>
          <a:xfrm>
            <a:off x="20007284" y="1259749"/>
            <a:ext cx="3011372" cy="4036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0" tIns="40675" rIns="81350" bIns="40675" rtlCol="0" anchor="ctr"/>
          <a:lstStyle/>
          <a:p>
            <a:pPr algn="ctr"/>
            <a:r>
              <a:rPr lang="ko-KR" altLang="en-US" sz="3557"/>
              <a:t>로고</a:t>
            </a:r>
            <a:endParaRPr lang="ko-KR" altLang="en-US" sz="3557" dirty="0"/>
          </a:p>
        </p:txBody>
      </p:sp>
      <p:sp>
        <p:nvSpPr>
          <p:cNvPr id="242" name="TextBox 241"/>
          <p:cNvSpPr txBox="1"/>
          <p:nvPr/>
        </p:nvSpPr>
        <p:spPr>
          <a:xfrm>
            <a:off x="20240349" y="2997977"/>
            <a:ext cx="2414889" cy="63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57" dirty="0">
                <a:latin typeface="+mn-lt"/>
                <a:ea typeface="+mj-ea"/>
              </a:rPr>
              <a:t>사진</a:t>
            </a: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04" y="11212310"/>
            <a:ext cx="10458443" cy="180446"/>
          </a:xfrm>
          <a:prstGeom prst="rect">
            <a:avLst/>
          </a:prstGeom>
        </p:spPr>
      </p:pic>
      <p:sp>
        <p:nvSpPr>
          <p:cNvPr id="81" name="Text Box 45"/>
          <p:cNvSpPr txBox="1">
            <a:spLocks noChangeArrowheads="1"/>
          </p:cNvSpPr>
          <p:nvPr/>
        </p:nvSpPr>
        <p:spPr bwMode="auto">
          <a:xfrm>
            <a:off x="985348" y="10439407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Introduction</a:t>
            </a:r>
          </a:p>
        </p:txBody>
      </p:sp>
      <p:sp>
        <p:nvSpPr>
          <p:cNvPr id="85" name="Text Box 45"/>
          <p:cNvSpPr txBox="1">
            <a:spLocks noChangeArrowheads="1"/>
          </p:cNvSpPr>
          <p:nvPr/>
        </p:nvSpPr>
        <p:spPr bwMode="auto">
          <a:xfrm>
            <a:off x="985348" y="20283991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Purpose</a:t>
            </a:r>
          </a:p>
        </p:txBody>
      </p:sp>
      <p:sp>
        <p:nvSpPr>
          <p:cNvPr id="86" name="Text Box 45"/>
          <p:cNvSpPr txBox="1">
            <a:spLocks noChangeArrowheads="1"/>
          </p:cNvSpPr>
          <p:nvPr/>
        </p:nvSpPr>
        <p:spPr bwMode="auto">
          <a:xfrm>
            <a:off x="1015253" y="31006442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Materials &amp; Methods</a:t>
            </a:r>
          </a:p>
        </p:txBody>
      </p: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14440490" y="40154921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Conclusion</a:t>
            </a: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985348" y="40164762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Results</a:t>
            </a: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90" y="21166840"/>
            <a:ext cx="10458443" cy="180446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6" y="40933619"/>
            <a:ext cx="10458443" cy="180446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10" y="31775298"/>
            <a:ext cx="10458443" cy="180446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84" y="40933619"/>
            <a:ext cx="10458443" cy="180446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391291"/>
            <a:ext cx="24086631" cy="27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7097</TotalTime>
  <Words>50</Words>
  <Application>Microsoft Office PowerPoint</Application>
  <PresentationFormat>사용자 지정</PresentationFormat>
  <Paragraphs>46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Verdana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SYSTEM</dc:creator>
  <cp:lastModifiedBy>성민진</cp:lastModifiedBy>
  <cp:revision>594</cp:revision>
  <dcterms:created xsi:type="dcterms:W3CDTF">2012-08-24T09:28:20Z</dcterms:created>
  <dcterms:modified xsi:type="dcterms:W3CDTF">2021-05-09T23:56:09Z</dcterms:modified>
</cp:coreProperties>
</file>