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1" r:id="rId2"/>
  </p:sldIdLst>
  <p:sldSz cx="24139525" cy="51120675"/>
  <p:notesSz cx="6858000" cy="9144000"/>
  <p:defaultTextStyle>
    <a:defPPr>
      <a:defRPr lang="ko-KR"/>
    </a:defPPr>
    <a:lvl1pPr algn="l" defTabSz="4297033" rtl="0" fontAlgn="base" latinLnBrk="1">
      <a:spcBef>
        <a:spcPct val="0"/>
      </a:spcBef>
      <a:spcAft>
        <a:spcPct val="0"/>
      </a:spcAft>
      <a:defRPr kumimoji="1" sz="8550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1pPr>
    <a:lvl2pPr marL="2148517" indent="-1709360" algn="l" defTabSz="4297033" rtl="0" fontAlgn="base" latinLnBrk="1">
      <a:spcBef>
        <a:spcPct val="0"/>
      </a:spcBef>
      <a:spcAft>
        <a:spcPct val="0"/>
      </a:spcAft>
      <a:defRPr kumimoji="1" sz="8550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2pPr>
    <a:lvl3pPr marL="4297033" indent="-3418719" algn="l" defTabSz="4297033" rtl="0" fontAlgn="base" latinLnBrk="1">
      <a:spcBef>
        <a:spcPct val="0"/>
      </a:spcBef>
      <a:spcAft>
        <a:spcPct val="0"/>
      </a:spcAft>
      <a:defRPr kumimoji="1" sz="8550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3pPr>
    <a:lvl4pPr marL="6447076" indent="-5129603" algn="l" defTabSz="4297033" rtl="0" fontAlgn="base" latinLnBrk="1">
      <a:spcBef>
        <a:spcPct val="0"/>
      </a:spcBef>
      <a:spcAft>
        <a:spcPct val="0"/>
      </a:spcAft>
      <a:defRPr kumimoji="1" sz="8550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4pPr>
    <a:lvl5pPr marL="8595592" indent="-6838963" algn="l" defTabSz="4297033" rtl="0" fontAlgn="base" latinLnBrk="1">
      <a:spcBef>
        <a:spcPct val="0"/>
      </a:spcBef>
      <a:spcAft>
        <a:spcPct val="0"/>
      </a:spcAft>
      <a:defRPr kumimoji="1" sz="8550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5pPr>
    <a:lvl6pPr marL="2195787" algn="l" defTabSz="878315" rtl="0" eaLnBrk="1" latinLnBrk="1" hangingPunct="1">
      <a:defRPr kumimoji="1" sz="8550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6pPr>
    <a:lvl7pPr marL="2634945" algn="l" defTabSz="878315" rtl="0" eaLnBrk="1" latinLnBrk="1" hangingPunct="1">
      <a:defRPr kumimoji="1" sz="8550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7pPr>
    <a:lvl8pPr marL="3074103" algn="l" defTabSz="878315" rtl="0" eaLnBrk="1" latinLnBrk="1" hangingPunct="1">
      <a:defRPr kumimoji="1" sz="8550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8pPr>
    <a:lvl9pPr marL="3513260" algn="l" defTabSz="878315" rtl="0" eaLnBrk="1" latinLnBrk="1" hangingPunct="1">
      <a:defRPr kumimoji="1" sz="8550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01" userDrawn="1">
          <p15:clr>
            <a:srgbClr val="A4A3A4"/>
          </p15:clr>
        </p15:guide>
        <p15:guide id="2" pos="76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33CCCC"/>
    <a:srgbClr val="00CC99"/>
    <a:srgbClr val="0066CC"/>
    <a:srgbClr val="3760D5"/>
    <a:srgbClr val="E4D5CE"/>
    <a:srgbClr val="ECAE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03" autoAdjust="0"/>
  </p:normalViewPr>
  <p:slideViewPr>
    <p:cSldViewPr>
      <p:cViewPr varScale="1">
        <p:scale>
          <a:sx n="14" d="100"/>
          <a:sy n="14" d="100"/>
        </p:scale>
        <p:origin x="3768" y="246"/>
      </p:cViewPr>
      <p:guideLst>
        <p:guide orient="horz" pos="16101"/>
        <p:guide pos="76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굴림" charset="-127"/>
              </a:defRPr>
            </a:lvl1pPr>
          </a:lstStyle>
          <a:p>
            <a:pPr>
              <a:defRPr/>
            </a:pPr>
            <a:fld id="{777CC116-55ED-43BF-ABFA-12B2C346B3B5}" type="datetimeFigureOut">
              <a:rPr lang="ko-KR" altLang="en-US"/>
              <a:pPr>
                <a:defRPr/>
              </a:pPr>
              <a:t>2020-04-14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굴림" charset="-127"/>
              </a:defRPr>
            </a:lvl1pPr>
          </a:lstStyle>
          <a:p>
            <a:pPr>
              <a:defRPr/>
            </a:pPr>
            <a:fld id="{D2BEF6EA-59A2-4318-B7F8-9AAE213352A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6290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fld id="{00BA58E0-0C49-4AAF-9F7E-BBEC3DCA5878}" type="datetimeFigureOut">
              <a:rPr lang="ko-KR" altLang="en-US"/>
              <a:pPr>
                <a:defRPr/>
              </a:pPr>
              <a:t>2020-04-14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619375" y="685800"/>
            <a:ext cx="16192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fld id="{F4AFC04E-4F37-4059-953C-D197B8C5118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88329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49" kern="1200">
        <a:solidFill>
          <a:schemeClr val="tx1"/>
        </a:solidFill>
        <a:latin typeface="+mn-lt"/>
        <a:ea typeface="+mn-ea"/>
        <a:cs typeface="+mn-cs"/>
      </a:defRPr>
    </a:lvl1pPr>
    <a:lvl2pPr marL="439158" algn="l" rtl="0" eaLnBrk="0" fontAlgn="base" latinLnBrk="1" hangingPunct="0">
      <a:spcBef>
        <a:spcPct val="30000"/>
      </a:spcBef>
      <a:spcAft>
        <a:spcPct val="0"/>
      </a:spcAft>
      <a:defRPr sz="1249" kern="1200">
        <a:solidFill>
          <a:schemeClr val="tx1"/>
        </a:solidFill>
        <a:latin typeface="+mn-lt"/>
        <a:ea typeface="+mn-ea"/>
        <a:cs typeface="+mn-cs"/>
      </a:defRPr>
    </a:lvl2pPr>
    <a:lvl3pPr marL="878315" algn="l" rtl="0" eaLnBrk="0" fontAlgn="base" latinLnBrk="1" hangingPunct="0">
      <a:spcBef>
        <a:spcPct val="30000"/>
      </a:spcBef>
      <a:spcAft>
        <a:spcPct val="0"/>
      </a:spcAft>
      <a:defRPr sz="1249" kern="1200">
        <a:solidFill>
          <a:schemeClr val="tx1"/>
        </a:solidFill>
        <a:latin typeface="+mn-lt"/>
        <a:ea typeface="+mn-ea"/>
        <a:cs typeface="+mn-cs"/>
      </a:defRPr>
    </a:lvl3pPr>
    <a:lvl4pPr marL="1317473" algn="l" rtl="0" eaLnBrk="0" fontAlgn="base" latinLnBrk="1" hangingPunct="0">
      <a:spcBef>
        <a:spcPct val="30000"/>
      </a:spcBef>
      <a:spcAft>
        <a:spcPct val="0"/>
      </a:spcAft>
      <a:defRPr sz="1249" kern="1200">
        <a:solidFill>
          <a:schemeClr val="tx1"/>
        </a:solidFill>
        <a:latin typeface="+mn-lt"/>
        <a:ea typeface="+mn-ea"/>
        <a:cs typeface="+mn-cs"/>
      </a:defRPr>
    </a:lvl4pPr>
    <a:lvl5pPr marL="1756629" algn="l" rtl="0" eaLnBrk="0" fontAlgn="base" latinLnBrk="1" hangingPunct="0">
      <a:spcBef>
        <a:spcPct val="30000"/>
      </a:spcBef>
      <a:spcAft>
        <a:spcPct val="0"/>
      </a:spcAft>
      <a:defRPr sz="1249" kern="1200">
        <a:solidFill>
          <a:schemeClr val="tx1"/>
        </a:solidFill>
        <a:latin typeface="+mn-lt"/>
        <a:ea typeface="+mn-ea"/>
        <a:cs typeface="+mn-cs"/>
      </a:defRPr>
    </a:lvl5pPr>
    <a:lvl6pPr marL="2195787" algn="l" defTabSz="878315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6pPr>
    <a:lvl7pPr marL="2634945" algn="l" defTabSz="878315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7pPr>
    <a:lvl8pPr marL="3074103" algn="l" defTabSz="878315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8pPr>
    <a:lvl9pPr marL="3513260" algn="l" defTabSz="878315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19375" y="685800"/>
            <a:ext cx="16192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410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0EC89E-4849-4208-A66B-FDAC3A099865}" type="slidenum">
              <a:rPr lang="ko-KR" altLang="en-US" smtClean="0"/>
              <a:pPr/>
              <a:t>1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669110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810469" y="15880548"/>
            <a:ext cx="20518597" cy="10957816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620937" y="28968386"/>
            <a:ext cx="16897668" cy="130641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91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982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974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965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957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948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939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931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90370-4EDB-4B7A-98CD-F54C38D6FA2B}" type="datetimeFigureOut">
              <a:rPr lang="ko-KR" altLang="en-US"/>
              <a:pPr>
                <a:defRPr/>
              </a:pPr>
              <a:t>2020-04-14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2C8C0-1087-4D5A-9890-03305C6E4A0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407A1-9CEB-40E1-B0E3-57B29DDC72DF}" type="datetimeFigureOut">
              <a:rPr lang="ko-KR" altLang="en-US"/>
              <a:pPr>
                <a:defRPr/>
              </a:pPr>
              <a:t>2020-04-14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B5621-CBF6-437C-8E73-E30A264FCA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51883225" y="15288882"/>
            <a:ext cx="16101397" cy="32568130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579029" y="15288882"/>
            <a:ext cx="47901869" cy="32568130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DEACD-1017-4894-9BAC-DB3C7F2CB442}" type="datetimeFigureOut">
              <a:rPr lang="ko-KR" altLang="en-US"/>
              <a:pPr>
                <a:defRPr/>
              </a:pPr>
              <a:t>2020-04-14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B7DF8-432D-4C33-B2CD-747D0B6F343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C5CA7-8AE0-4C33-A5FB-3A458D3BF4CF}" type="datetimeFigureOut">
              <a:rPr lang="ko-KR" altLang="en-US"/>
              <a:pPr>
                <a:defRPr/>
              </a:pPr>
              <a:t>2020-04-14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74E24-5ADD-4262-9352-50307E21BF0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06861" y="32849776"/>
            <a:ext cx="20518597" cy="10153136"/>
          </a:xfrm>
        </p:spPr>
        <p:txBody>
          <a:bodyPr anchor="t"/>
          <a:lstStyle>
            <a:lvl1pPr algn="l">
              <a:defRPr sz="17445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906861" y="21667126"/>
            <a:ext cx="20518597" cy="11182646"/>
          </a:xfrm>
        </p:spPr>
        <p:txBody>
          <a:bodyPr anchor="b"/>
          <a:lstStyle>
            <a:lvl1pPr marL="0" indent="0">
              <a:buNone/>
              <a:defRPr sz="8725">
                <a:solidFill>
                  <a:schemeClr val="tx1">
                    <a:tint val="75000"/>
                  </a:schemeClr>
                </a:solidFill>
              </a:defRPr>
            </a:lvl1pPr>
            <a:lvl2pPr marL="1991403" indent="0">
              <a:buNone/>
              <a:defRPr sz="7925">
                <a:solidFill>
                  <a:schemeClr val="tx1">
                    <a:tint val="75000"/>
                  </a:schemeClr>
                </a:solidFill>
              </a:defRPr>
            </a:lvl2pPr>
            <a:lvl3pPr marL="3982806" indent="0">
              <a:buNone/>
              <a:defRPr sz="6940">
                <a:solidFill>
                  <a:schemeClr val="tx1">
                    <a:tint val="75000"/>
                  </a:schemeClr>
                </a:solidFill>
              </a:defRPr>
            </a:lvl3pPr>
            <a:lvl4pPr marL="5974209" indent="0">
              <a:buNone/>
              <a:defRPr sz="6145">
                <a:solidFill>
                  <a:schemeClr val="tx1">
                    <a:tint val="75000"/>
                  </a:schemeClr>
                </a:solidFill>
              </a:defRPr>
            </a:lvl4pPr>
            <a:lvl5pPr marL="7965612" indent="0">
              <a:buNone/>
              <a:defRPr sz="6145">
                <a:solidFill>
                  <a:schemeClr val="tx1">
                    <a:tint val="75000"/>
                  </a:schemeClr>
                </a:solidFill>
              </a:defRPr>
            </a:lvl5pPr>
            <a:lvl6pPr marL="9957016" indent="0">
              <a:buNone/>
              <a:defRPr sz="6145">
                <a:solidFill>
                  <a:schemeClr val="tx1">
                    <a:tint val="75000"/>
                  </a:schemeClr>
                </a:solidFill>
              </a:defRPr>
            </a:lvl6pPr>
            <a:lvl7pPr marL="11948420" indent="0">
              <a:buNone/>
              <a:defRPr sz="6145">
                <a:solidFill>
                  <a:schemeClr val="tx1">
                    <a:tint val="75000"/>
                  </a:schemeClr>
                </a:solidFill>
              </a:defRPr>
            </a:lvl7pPr>
            <a:lvl8pPr marL="13939822" indent="0">
              <a:buNone/>
              <a:defRPr sz="6145">
                <a:solidFill>
                  <a:schemeClr val="tx1">
                    <a:tint val="75000"/>
                  </a:schemeClr>
                </a:solidFill>
              </a:defRPr>
            </a:lvl8pPr>
            <a:lvl9pPr marL="15931225" indent="0">
              <a:buNone/>
              <a:defRPr sz="61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F4B31-CFC2-408D-9465-DA343149A957}" type="datetimeFigureOut">
              <a:rPr lang="ko-KR" altLang="en-US"/>
              <a:pPr>
                <a:defRPr/>
              </a:pPr>
              <a:t>2020-04-14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C5117-DA92-4E8A-9666-11738F6B7F1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579027" y="89058854"/>
            <a:ext cx="32001633" cy="251911323"/>
          </a:xfrm>
        </p:spPr>
        <p:txBody>
          <a:bodyPr/>
          <a:lstStyle>
            <a:lvl1pPr>
              <a:defRPr sz="12284"/>
            </a:lvl1pPr>
            <a:lvl2pPr>
              <a:defRPr sz="10505"/>
            </a:lvl2pPr>
            <a:lvl3pPr>
              <a:defRPr sz="8725"/>
            </a:lvl3pPr>
            <a:lvl4pPr>
              <a:defRPr sz="7925"/>
            </a:lvl4pPr>
            <a:lvl5pPr>
              <a:defRPr sz="7925"/>
            </a:lvl5pPr>
            <a:lvl6pPr>
              <a:defRPr sz="7925"/>
            </a:lvl6pPr>
            <a:lvl7pPr>
              <a:defRPr sz="7925"/>
            </a:lvl7pPr>
            <a:lvl8pPr>
              <a:defRPr sz="7925"/>
            </a:lvl8pPr>
            <a:lvl9pPr>
              <a:defRPr sz="792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5982986" y="89058854"/>
            <a:ext cx="32001633" cy="251911323"/>
          </a:xfrm>
        </p:spPr>
        <p:txBody>
          <a:bodyPr/>
          <a:lstStyle>
            <a:lvl1pPr>
              <a:defRPr sz="12284"/>
            </a:lvl1pPr>
            <a:lvl2pPr>
              <a:defRPr sz="10505"/>
            </a:lvl2pPr>
            <a:lvl3pPr>
              <a:defRPr sz="8725"/>
            </a:lvl3pPr>
            <a:lvl4pPr>
              <a:defRPr sz="7925"/>
            </a:lvl4pPr>
            <a:lvl5pPr>
              <a:defRPr sz="7925"/>
            </a:lvl5pPr>
            <a:lvl6pPr>
              <a:defRPr sz="7925"/>
            </a:lvl6pPr>
            <a:lvl7pPr>
              <a:defRPr sz="7925"/>
            </a:lvl7pPr>
            <a:lvl8pPr>
              <a:defRPr sz="7925"/>
            </a:lvl8pPr>
            <a:lvl9pPr>
              <a:defRPr sz="792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6650B-4EE6-4FD8-B1A4-CBEEA3161E8D}" type="datetimeFigureOut">
              <a:rPr lang="ko-KR" altLang="en-US"/>
              <a:pPr>
                <a:defRPr/>
              </a:pPr>
              <a:t>2020-04-14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B47FC-A920-4513-B221-7E5ECD56BB8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06986" y="2047205"/>
            <a:ext cx="21725573" cy="8520112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06976" y="11442992"/>
            <a:ext cx="10665816" cy="4768894"/>
          </a:xfrm>
        </p:spPr>
        <p:txBody>
          <a:bodyPr anchor="b"/>
          <a:lstStyle>
            <a:lvl1pPr marL="0" indent="0">
              <a:buNone/>
              <a:defRPr sz="10505" b="1"/>
            </a:lvl1pPr>
            <a:lvl2pPr marL="1991403" indent="0">
              <a:buNone/>
              <a:defRPr sz="8725" b="1"/>
            </a:lvl2pPr>
            <a:lvl3pPr marL="3982806" indent="0">
              <a:buNone/>
              <a:defRPr sz="7925" b="1"/>
            </a:lvl3pPr>
            <a:lvl4pPr marL="5974209" indent="0">
              <a:buNone/>
              <a:defRPr sz="6940" b="1"/>
            </a:lvl4pPr>
            <a:lvl5pPr marL="7965612" indent="0">
              <a:buNone/>
              <a:defRPr sz="6940" b="1"/>
            </a:lvl5pPr>
            <a:lvl6pPr marL="9957016" indent="0">
              <a:buNone/>
              <a:defRPr sz="6940" b="1"/>
            </a:lvl6pPr>
            <a:lvl7pPr marL="11948420" indent="0">
              <a:buNone/>
              <a:defRPr sz="6940" b="1"/>
            </a:lvl7pPr>
            <a:lvl8pPr marL="13939822" indent="0">
              <a:buNone/>
              <a:defRPr sz="6940" b="1"/>
            </a:lvl8pPr>
            <a:lvl9pPr marL="15931225" indent="0">
              <a:buNone/>
              <a:defRPr sz="694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206976" y="16211889"/>
            <a:ext cx="10665816" cy="29453557"/>
          </a:xfrm>
        </p:spPr>
        <p:txBody>
          <a:bodyPr/>
          <a:lstStyle>
            <a:lvl1pPr>
              <a:defRPr sz="10505"/>
            </a:lvl1pPr>
            <a:lvl2pPr>
              <a:defRPr sz="8725"/>
            </a:lvl2pPr>
            <a:lvl3pPr>
              <a:defRPr sz="7925"/>
            </a:lvl3pPr>
            <a:lvl4pPr>
              <a:defRPr sz="6940"/>
            </a:lvl4pPr>
            <a:lvl5pPr>
              <a:defRPr sz="6940"/>
            </a:lvl5pPr>
            <a:lvl6pPr>
              <a:defRPr sz="6940"/>
            </a:lvl6pPr>
            <a:lvl7pPr>
              <a:defRPr sz="6940"/>
            </a:lvl7pPr>
            <a:lvl8pPr>
              <a:defRPr sz="6940"/>
            </a:lvl8pPr>
            <a:lvl9pPr>
              <a:defRPr sz="694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12262552" y="11442992"/>
            <a:ext cx="10670006" cy="4768894"/>
          </a:xfrm>
        </p:spPr>
        <p:txBody>
          <a:bodyPr anchor="b"/>
          <a:lstStyle>
            <a:lvl1pPr marL="0" indent="0">
              <a:buNone/>
              <a:defRPr sz="10505" b="1"/>
            </a:lvl1pPr>
            <a:lvl2pPr marL="1991403" indent="0">
              <a:buNone/>
              <a:defRPr sz="8725" b="1"/>
            </a:lvl2pPr>
            <a:lvl3pPr marL="3982806" indent="0">
              <a:buNone/>
              <a:defRPr sz="7925" b="1"/>
            </a:lvl3pPr>
            <a:lvl4pPr marL="5974209" indent="0">
              <a:buNone/>
              <a:defRPr sz="6940" b="1"/>
            </a:lvl4pPr>
            <a:lvl5pPr marL="7965612" indent="0">
              <a:buNone/>
              <a:defRPr sz="6940" b="1"/>
            </a:lvl5pPr>
            <a:lvl6pPr marL="9957016" indent="0">
              <a:buNone/>
              <a:defRPr sz="6940" b="1"/>
            </a:lvl6pPr>
            <a:lvl7pPr marL="11948420" indent="0">
              <a:buNone/>
              <a:defRPr sz="6940" b="1"/>
            </a:lvl7pPr>
            <a:lvl8pPr marL="13939822" indent="0">
              <a:buNone/>
              <a:defRPr sz="6940" b="1"/>
            </a:lvl8pPr>
            <a:lvl9pPr marL="15931225" indent="0">
              <a:buNone/>
              <a:defRPr sz="694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12262552" y="16211889"/>
            <a:ext cx="10670006" cy="29453557"/>
          </a:xfrm>
        </p:spPr>
        <p:txBody>
          <a:bodyPr/>
          <a:lstStyle>
            <a:lvl1pPr>
              <a:defRPr sz="10505"/>
            </a:lvl1pPr>
            <a:lvl2pPr>
              <a:defRPr sz="8725"/>
            </a:lvl2pPr>
            <a:lvl3pPr>
              <a:defRPr sz="7925"/>
            </a:lvl3pPr>
            <a:lvl4pPr>
              <a:defRPr sz="6940"/>
            </a:lvl4pPr>
            <a:lvl5pPr>
              <a:defRPr sz="6940"/>
            </a:lvl5pPr>
            <a:lvl6pPr>
              <a:defRPr sz="6940"/>
            </a:lvl6pPr>
            <a:lvl7pPr>
              <a:defRPr sz="6940"/>
            </a:lvl7pPr>
            <a:lvl8pPr>
              <a:defRPr sz="6940"/>
            </a:lvl8pPr>
            <a:lvl9pPr>
              <a:defRPr sz="694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F56E-70A2-4FF2-8CB7-D56084161042}" type="datetimeFigureOut">
              <a:rPr lang="ko-KR" altLang="en-US"/>
              <a:pPr>
                <a:defRPr/>
              </a:pPr>
              <a:t>2020-04-14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49292-7337-4821-8A7A-34BA5AB0797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9F58B-AB0D-4EFE-BFB7-92ABBD1A826D}" type="datetimeFigureOut">
              <a:rPr lang="ko-KR" altLang="en-US"/>
              <a:pPr>
                <a:defRPr/>
              </a:pPr>
              <a:t>2020-04-14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4621A-6190-4CEC-AA14-EDD1C2693DA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94293-8886-41BB-82E8-3666BFAFD558}" type="datetimeFigureOut">
              <a:rPr lang="ko-KR" altLang="en-US"/>
              <a:pPr>
                <a:defRPr/>
              </a:pPr>
              <a:t>2020-04-14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5818D-DDCF-4866-9461-44ACC792F22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06988" y="2035364"/>
            <a:ext cx="7941739" cy="8662117"/>
          </a:xfrm>
        </p:spPr>
        <p:txBody>
          <a:bodyPr anchor="b"/>
          <a:lstStyle>
            <a:lvl1pPr algn="l">
              <a:defRPr sz="8725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437895" y="2035372"/>
            <a:ext cx="13494664" cy="43630081"/>
          </a:xfrm>
        </p:spPr>
        <p:txBody>
          <a:bodyPr/>
          <a:lstStyle>
            <a:lvl1pPr>
              <a:defRPr sz="14062"/>
            </a:lvl1pPr>
            <a:lvl2pPr>
              <a:defRPr sz="12284"/>
            </a:lvl2pPr>
            <a:lvl3pPr>
              <a:defRPr sz="10505"/>
            </a:lvl3pPr>
            <a:lvl4pPr>
              <a:defRPr sz="8725"/>
            </a:lvl4pPr>
            <a:lvl5pPr>
              <a:defRPr sz="8725"/>
            </a:lvl5pPr>
            <a:lvl6pPr>
              <a:defRPr sz="8725"/>
            </a:lvl6pPr>
            <a:lvl7pPr>
              <a:defRPr sz="8725"/>
            </a:lvl7pPr>
            <a:lvl8pPr>
              <a:defRPr sz="8725"/>
            </a:lvl8pPr>
            <a:lvl9pPr>
              <a:defRPr sz="872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206988" y="10697485"/>
            <a:ext cx="7941739" cy="34967964"/>
          </a:xfrm>
        </p:spPr>
        <p:txBody>
          <a:bodyPr/>
          <a:lstStyle>
            <a:lvl1pPr marL="0" indent="0">
              <a:buNone/>
              <a:defRPr sz="6145"/>
            </a:lvl1pPr>
            <a:lvl2pPr marL="1991403" indent="0">
              <a:buNone/>
              <a:defRPr sz="5344"/>
            </a:lvl2pPr>
            <a:lvl3pPr marL="3982806" indent="0">
              <a:buNone/>
              <a:defRPr sz="4359"/>
            </a:lvl3pPr>
            <a:lvl4pPr marL="5974209" indent="0">
              <a:buNone/>
              <a:defRPr sz="3916"/>
            </a:lvl4pPr>
            <a:lvl5pPr marL="7965612" indent="0">
              <a:buNone/>
              <a:defRPr sz="3916"/>
            </a:lvl5pPr>
            <a:lvl6pPr marL="9957016" indent="0">
              <a:buNone/>
              <a:defRPr sz="3916"/>
            </a:lvl6pPr>
            <a:lvl7pPr marL="11948420" indent="0">
              <a:buNone/>
              <a:defRPr sz="3916"/>
            </a:lvl7pPr>
            <a:lvl8pPr marL="13939822" indent="0">
              <a:buNone/>
              <a:defRPr sz="3916"/>
            </a:lvl8pPr>
            <a:lvl9pPr marL="15931225" indent="0">
              <a:buNone/>
              <a:defRPr sz="3916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BFD88-20B4-4F5C-81F4-493AB6EB5AD3}" type="datetimeFigureOut">
              <a:rPr lang="ko-KR" altLang="en-US"/>
              <a:pPr>
                <a:defRPr/>
              </a:pPr>
              <a:t>2020-04-14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B03FC-49A0-4FA3-B4EB-B7D2A2ECDE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31518" y="35784480"/>
            <a:ext cx="14483715" cy="4224560"/>
          </a:xfrm>
        </p:spPr>
        <p:txBody>
          <a:bodyPr anchor="b"/>
          <a:lstStyle>
            <a:lvl1pPr algn="l">
              <a:defRPr sz="8725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731518" y="4567736"/>
            <a:ext cx="14483715" cy="30672405"/>
          </a:xfrm>
        </p:spPr>
        <p:txBody>
          <a:bodyPr rtlCol="0">
            <a:normAutofit/>
          </a:bodyPr>
          <a:lstStyle>
            <a:lvl1pPr marL="0" indent="0">
              <a:buNone/>
              <a:defRPr sz="14062"/>
            </a:lvl1pPr>
            <a:lvl2pPr marL="1991403" indent="0">
              <a:buNone/>
              <a:defRPr sz="12284"/>
            </a:lvl2pPr>
            <a:lvl3pPr marL="3982806" indent="0">
              <a:buNone/>
              <a:defRPr sz="10505"/>
            </a:lvl3pPr>
            <a:lvl4pPr marL="5974209" indent="0">
              <a:buNone/>
              <a:defRPr sz="8725"/>
            </a:lvl4pPr>
            <a:lvl5pPr marL="7965612" indent="0">
              <a:buNone/>
              <a:defRPr sz="8725"/>
            </a:lvl5pPr>
            <a:lvl6pPr marL="9957016" indent="0">
              <a:buNone/>
              <a:defRPr sz="8725"/>
            </a:lvl6pPr>
            <a:lvl7pPr marL="11948420" indent="0">
              <a:buNone/>
              <a:defRPr sz="8725"/>
            </a:lvl7pPr>
            <a:lvl8pPr marL="13939822" indent="0">
              <a:buNone/>
              <a:defRPr sz="8725"/>
            </a:lvl8pPr>
            <a:lvl9pPr marL="15931225" indent="0">
              <a:buNone/>
              <a:defRPr sz="8725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731518" y="40009039"/>
            <a:ext cx="14483715" cy="5999575"/>
          </a:xfrm>
        </p:spPr>
        <p:txBody>
          <a:bodyPr/>
          <a:lstStyle>
            <a:lvl1pPr marL="0" indent="0">
              <a:buNone/>
              <a:defRPr sz="6145"/>
            </a:lvl1pPr>
            <a:lvl2pPr marL="1991403" indent="0">
              <a:buNone/>
              <a:defRPr sz="5344"/>
            </a:lvl2pPr>
            <a:lvl3pPr marL="3982806" indent="0">
              <a:buNone/>
              <a:defRPr sz="4359"/>
            </a:lvl3pPr>
            <a:lvl4pPr marL="5974209" indent="0">
              <a:buNone/>
              <a:defRPr sz="3916"/>
            </a:lvl4pPr>
            <a:lvl5pPr marL="7965612" indent="0">
              <a:buNone/>
              <a:defRPr sz="3916"/>
            </a:lvl5pPr>
            <a:lvl6pPr marL="9957016" indent="0">
              <a:buNone/>
              <a:defRPr sz="3916"/>
            </a:lvl6pPr>
            <a:lvl7pPr marL="11948420" indent="0">
              <a:buNone/>
              <a:defRPr sz="3916"/>
            </a:lvl7pPr>
            <a:lvl8pPr marL="13939822" indent="0">
              <a:buNone/>
              <a:defRPr sz="3916"/>
            </a:lvl8pPr>
            <a:lvl9pPr marL="15931225" indent="0">
              <a:buNone/>
              <a:defRPr sz="3916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10FDD-6DE9-4DE1-811B-3FDE5A7741A3}" type="datetimeFigureOut">
              <a:rPr lang="ko-KR" altLang="en-US"/>
              <a:pPr>
                <a:defRPr/>
              </a:pPr>
              <a:t>2020-04-14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5BA7A-7EA7-4D31-8F9B-496F50DA5C6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1207265" y="2047624"/>
            <a:ext cx="21725007" cy="852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7431" tIns="223717" rIns="447431" bIns="223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1207265" y="11927532"/>
            <a:ext cx="21725007" cy="3373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7431" tIns="223717" rIns="447431" bIns="223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1207264" y="47382033"/>
            <a:ext cx="5631990" cy="2721172"/>
          </a:xfrm>
          <a:prstGeom prst="rect">
            <a:avLst/>
          </a:prstGeom>
        </p:spPr>
        <p:txBody>
          <a:bodyPr vert="horz" lIns="447431" tIns="223717" rIns="447431" bIns="223717" rtlCol="0" anchor="ctr"/>
          <a:lstStyle>
            <a:lvl1pPr algn="l" defTabSz="3982806" fontAlgn="auto">
              <a:spcBef>
                <a:spcPts val="0"/>
              </a:spcBef>
              <a:spcAft>
                <a:spcPts val="0"/>
              </a:spcAft>
              <a:defRPr kumimoji="0" sz="5344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E30C182-1FA4-4C35-9F47-B420633B3863}" type="datetimeFigureOut">
              <a:rPr lang="ko-KR" altLang="en-US"/>
              <a:pPr>
                <a:defRPr/>
              </a:pPr>
              <a:t>2020-04-14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8247249" y="47382033"/>
            <a:ext cx="7645031" cy="2721172"/>
          </a:xfrm>
          <a:prstGeom prst="rect">
            <a:avLst/>
          </a:prstGeom>
        </p:spPr>
        <p:txBody>
          <a:bodyPr vert="horz" lIns="447431" tIns="223717" rIns="447431" bIns="223717" rtlCol="0" anchor="ctr"/>
          <a:lstStyle>
            <a:lvl1pPr algn="ctr" defTabSz="3982806" fontAlgn="auto">
              <a:spcBef>
                <a:spcPts val="0"/>
              </a:spcBef>
              <a:spcAft>
                <a:spcPts val="0"/>
              </a:spcAft>
              <a:defRPr kumimoji="0" sz="5344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17300280" y="47382033"/>
            <a:ext cx="5631990" cy="2721172"/>
          </a:xfrm>
          <a:prstGeom prst="rect">
            <a:avLst/>
          </a:prstGeom>
        </p:spPr>
        <p:txBody>
          <a:bodyPr vert="horz" lIns="447431" tIns="223717" rIns="447431" bIns="223717" rtlCol="0" anchor="ctr"/>
          <a:lstStyle>
            <a:lvl1pPr algn="r" defTabSz="3982806" fontAlgn="auto">
              <a:spcBef>
                <a:spcPts val="0"/>
              </a:spcBef>
              <a:spcAft>
                <a:spcPts val="0"/>
              </a:spcAft>
              <a:defRPr kumimoji="0" sz="5344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BF474F9-3B7C-4C03-97AA-044EA266885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981470" rtl="0" eaLnBrk="0" fontAlgn="base" latinLnBrk="1" hangingPunct="0">
        <a:spcBef>
          <a:spcPct val="0"/>
        </a:spcBef>
        <a:spcAft>
          <a:spcPct val="0"/>
        </a:spcAft>
        <a:defRPr sz="1923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981470" rtl="0" eaLnBrk="0" fontAlgn="base" latinLnBrk="1" hangingPunct="0">
        <a:spcBef>
          <a:spcPct val="0"/>
        </a:spcBef>
        <a:spcAft>
          <a:spcPct val="0"/>
        </a:spcAft>
        <a:defRPr sz="1923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defTabSz="3981470" rtl="0" eaLnBrk="0" fontAlgn="base" latinLnBrk="1" hangingPunct="0">
        <a:spcBef>
          <a:spcPct val="0"/>
        </a:spcBef>
        <a:spcAft>
          <a:spcPct val="0"/>
        </a:spcAft>
        <a:defRPr sz="1923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defTabSz="3981470" rtl="0" eaLnBrk="0" fontAlgn="base" latinLnBrk="1" hangingPunct="0">
        <a:spcBef>
          <a:spcPct val="0"/>
        </a:spcBef>
        <a:spcAft>
          <a:spcPct val="0"/>
        </a:spcAft>
        <a:defRPr sz="1923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defTabSz="3981470" rtl="0" eaLnBrk="0" fontAlgn="base" latinLnBrk="1" hangingPunct="0">
        <a:spcBef>
          <a:spcPct val="0"/>
        </a:spcBef>
        <a:spcAft>
          <a:spcPct val="0"/>
        </a:spcAft>
        <a:defRPr sz="1923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06910" algn="ctr" defTabSz="3981470" rtl="0" fontAlgn="base" latinLnBrk="1">
        <a:spcBef>
          <a:spcPct val="0"/>
        </a:spcBef>
        <a:spcAft>
          <a:spcPct val="0"/>
        </a:spcAft>
        <a:defRPr sz="1923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813811" algn="ctr" defTabSz="3981470" rtl="0" fontAlgn="base" latinLnBrk="1">
        <a:spcBef>
          <a:spcPct val="0"/>
        </a:spcBef>
        <a:spcAft>
          <a:spcPct val="0"/>
        </a:spcAft>
        <a:defRPr sz="1923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220722" algn="ctr" defTabSz="3981470" rtl="0" fontAlgn="base" latinLnBrk="1">
        <a:spcBef>
          <a:spcPct val="0"/>
        </a:spcBef>
        <a:spcAft>
          <a:spcPct val="0"/>
        </a:spcAft>
        <a:defRPr sz="1923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627630" algn="ctr" defTabSz="3981470" rtl="0" fontAlgn="base" latinLnBrk="1">
        <a:spcBef>
          <a:spcPct val="0"/>
        </a:spcBef>
        <a:spcAft>
          <a:spcPct val="0"/>
        </a:spcAft>
        <a:defRPr sz="1923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1493405" indent="-1493405" algn="l" defTabSz="3981470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14062" kern="1200">
          <a:solidFill>
            <a:schemeClr val="tx1"/>
          </a:solidFill>
          <a:latin typeface="+mn-lt"/>
          <a:ea typeface="+mn-ea"/>
          <a:cs typeface="+mn-cs"/>
        </a:defRPr>
      </a:lvl1pPr>
      <a:lvl2pPr marL="3235475" indent="-1243327" algn="l" defTabSz="3981470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12284" kern="1200">
          <a:solidFill>
            <a:schemeClr val="tx1"/>
          </a:solidFill>
          <a:latin typeface="+mn-lt"/>
          <a:ea typeface="+mn-ea"/>
          <a:cs typeface="+mn-cs"/>
        </a:defRPr>
      </a:lvl2pPr>
      <a:lvl3pPr marL="4977552" indent="-994662" algn="l" defTabSz="3981470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10505" kern="1200">
          <a:solidFill>
            <a:schemeClr val="tx1"/>
          </a:solidFill>
          <a:latin typeface="+mn-lt"/>
          <a:ea typeface="+mn-ea"/>
          <a:cs typeface="+mn-cs"/>
        </a:defRPr>
      </a:lvl3pPr>
      <a:lvl4pPr marL="6969701" indent="-994662" algn="l" defTabSz="3981470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8725" kern="1200">
          <a:solidFill>
            <a:schemeClr val="tx1"/>
          </a:solidFill>
          <a:latin typeface="+mn-lt"/>
          <a:ea typeface="+mn-ea"/>
          <a:cs typeface="+mn-cs"/>
        </a:defRPr>
      </a:lvl4pPr>
      <a:lvl5pPr marL="8960435" indent="-994662" algn="l" defTabSz="3981470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8725" kern="1200">
          <a:solidFill>
            <a:schemeClr val="tx1"/>
          </a:solidFill>
          <a:latin typeface="+mn-lt"/>
          <a:ea typeface="+mn-ea"/>
          <a:cs typeface="+mn-cs"/>
        </a:defRPr>
      </a:lvl5pPr>
      <a:lvl6pPr marL="10952717" indent="-995702" algn="l" defTabSz="3982806" rtl="0" eaLnBrk="1" latinLnBrk="1" hangingPunct="1">
        <a:spcBef>
          <a:spcPct val="20000"/>
        </a:spcBef>
        <a:buFont typeface="Arial" pitchFamily="34" charset="0"/>
        <a:buChar char="•"/>
        <a:defRPr sz="8725" kern="1200">
          <a:solidFill>
            <a:schemeClr val="tx1"/>
          </a:solidFill>
          <a:latin typeface="+mn-lt"/>
          <a:ea typeface="+mn-ea"/>
          <a:cs typeface="+mn-cs"/>
        </a:defRPr>
      </a:lvl6pPr>
      <a:lvl7pPr marL="12944120" indent="-995702" algn="l" defTabSz="3982806" rtl="0" eaLnBrk="1" latinLnBrk="1" hangingPunct="1">
        <a:spcBef>
          <a:spcPct val="20000"/>
        </a:spcBef>
        <a:buFont typeface="Arial" pitchFamily="34" charset="0"/>
        <a:buChar char="•"/>
        <a:defRPr sz="8725" kern="1200">
          <a:solidFill>
            <a:schemeClr val="tx1"/>
          </a:solidFill>
          <a:latin typeface="+mn-lt"/>
          <a:ea typeface="+mn-ea"/>
          <a:cs typeface="+mn-cs"/>
        </a:defRPr>
      </a:lvl7pPr>
      <a:lvl8pPr marL="14935523" indent="-995702" algn="l" defTabSz="3982806" rtl="0" eaLnBrk="1" latinLnBrk="1" hangingPunct="1">
        <a:spcBef>
          <a:spcPct val="20000"/>
        </a:spcBef>
        <a:buFont typeface="Arial" pitchFamily="34" charset="0"/>
        <a:buChar char="•"/>
        <a:defRPr sz="8725" kern="1200">
          <a:solidFill>
            <a:schemeClr val="tx1"/>
          </a:solidFill>
          <a:latin typeface="+mn-lt"/>
          <a:ea typeface="+mn-ea"/>
          <a:cs typeface="+mn-cs"/>
        </a:defRPr>
      </a:lvl8pPr>
      <a:lvl9pPr marL="16926928" indent="-995702" algn="l" defTabSz="3982806" rtl="0" eaLnBrk="1" latinLnBrk="1" hangingPunct="1">
        <a:spcBef>
          <a:spcPct val="20000"/>
        </a:spcBef>
        <a:buFont typeface="Arial" pitchFamily="34" charset="0"/>
        <a:buChar char="•"/>
        <a:defRPr sz="87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3982806" rtl="0" eaLnBrk="1" latinLnBrk="1" hangingPunct="1">
        <a:defRPr sz="7925" kern="1200">
          <a:solidFill>
            <a:schemeClr val="tx1"/>
          </a:solidFill>
          <a:latin typeface="+mn-lt"/>
          <a:ea typeface="+mn-ea"/>
          <a:cs typeface="+mn-cs"/>
        </a:defRPr>
      </a:lvl1pPr>
      <a:lvl2pPr marL="1991403" algn="l" defTabSz="3982806" rtl="0" eaLnBrk="1" latinLnBrk="1" hangingPunct="1">
        <a:defRPr sz="7925" kern="1200">
          <a:solidFill>
            <a:schemeClr val="tx1"/>
          </a:solidFill>
          <a:latin typeface="+mn-lt"/>
          <a:ea typeface="+mn-ea"/>
          <a:cs typeface="+mn-cs"/>
        </a:defRPr>
      </a:lvl2pPr>
      <a:lvl3pPr marL="3982806" algn="l" defTabSz="3982806" rtl="0" eaLnBrk="1" latinLnBrk="1" hangingPunct="1">
        <a:defRPr sz="7925" kern="1200">
          <a:solidFill>
            <a:schemeClr val="tx1"/>
          </a:solidFill>
          <a:latin typeface="+mn-lt"/>
          <a:ea typeface="+mn-ea"/>
          <a:cs typeface="+mn-cs"/>
        </a:defRPr>
      </a:lvl3pPr>
      <a:lvl4pPr marL="5974209" algn="l" defTabSz="3982806" rtl="0" eaLnBrk="1" latinLnBrk="1" hangingPunct="1">
        <a:defRPr sz="7925" kern="1200">
          <a:solidFill>
            <a:schemeClr val="tx1"/>
          </a:solidFill>
          <a:latin typeface="+mn-lt"/>
          <a:ea typeface="+mn-ea"/>
          <a:cs typeface="+mn-cs"/>
        </a:defRPr>
      </a:lvl4pPr>
      <a:lvl5pPr marL="7965612" algn="l" defTabSz="3982806" rtl="0" eaLnBrk="1" latinLnBrk="1" hangingPunct="1">
        <a:defRPr sz="7925" kern="1200">
          <a:solidFill>
            <a:schemeClr val="tx1"/>
          </a:solidFill>
          <a:latin typeface="+mn-lt"/>
          <a:ea typeface="+mn-ea"/>
          <a:cs typeface="+mn-cs"/>
        </a:defRPr>
      </a:lvl5pPr>
      <a:lvl6pPr marL="9957016" algn="l" defTabSz="3982806" rtl="0" eaLnBrk="1" latinLnBrk="1" hangingPunct="1">
        <a:defRPr sz="7925" kern="1200">
          <a:solidFill>
            <a:schemeClr val="tx1"/>
          </a:solidFill>
          <a:latin typeface="+mn-lt"/>
          <a:ea typeface="+mn-ea"/>
          <a:cs typeface="+mn-cs"/>
        </a:defRPr>
      </a:lvl6pPr>
      <a:lvl7pPr marL="11948420" algn="l" defTabSz="3982806" rtl="0" eaLnBrk="1" latinLnBrk="1" hangingPunct="1">
        <a:defRPr sz="7925" kern="1200">
          <a:solidFill>
            <a:schemeClr val="tx1"/>
          </a:solidFill>
          <a:latin typeface="+mn-lt"/>
          <a:ea typeface="+mn-ea"/>
          <a:cs typeface="+mn-cs"/>
        </a:defRPr>
      </a:lvl7pPr>
      <a:lvl8pPr marL="13939822" algn="l" defTabSz="3982806" rtl="0" eaLnBrk="1" latinLnBrk="1" hangingPunct="1">
        <a:defRPr sz="7925" kern="1200">
          <a:solidFill>
            <a:schemeClr val="tx1"/>
          </a:solidFill>
          <a:latin typeface="+mn-lt"/>
          <a:ea typeface="+mn-ea"/>
          <a:cs typeface="+mn-cs"/>
        </a:defRPr>
      </a:lvl8pPr>
      <a:lvl9pPr marL="15931225" algn="l" defTabSz="3982806" rtl="0" eaLnBrk="1" latinLnBrk="1" hangingPunct="1">
        <a:defRPr sz="79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9" y="2"/>
            <a:ext cx="24189496" cy="6537136"/>
          </a:xfrm>
          <a:prstGeom prst="rect">
            <a:avLst/>
          </a:prstGeom>
        </p:spPr>
      </p:pic>
      <p:sp>
        <p:nvSpPr>
          <p:cNvPr id="2056" name="Text Box 27"/>
          <p:cNvSpPr txBox="1">
            <a:spLocks noChangeArrowheads="1"/>
          </p:cNvSpPr>
          <p:nvPr/>
        </p:nvSpPr>
        <p:spPr bwMode="auto">
          <a:xfrm>
            <a:off x="857210" y="1067449"/>
            <a:ext cx="15595613" cy="593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6124" tIns="23062" rIns="46124" bIns="23062">
            <a:spAutoFit/>
          </a:bodyPr>
          <a:lstStyle/>
          <a:p>
            <a:pPr eaLnBrk="1" hangingPunct="1"/>
            <a:r>
              <a:rPr lang="ko-KR" altLang="en-US" sz="3557" b="1" dirty="0">
                <a:solidFill>
                  <a:schemeClr val="bg1"/>
                </a:solidFill>
                <a:latin typeface="+mn-lt"/>
                <a:ea typeface="+mj-ea"/>
                <a:cs typeface="Times New Roman" pitchFamily="18" charset="0"/>
              </a:rPr>
              <a:t>제목</a:t>
            </a:r>
            <a:endParaRPr lang="en-US" altLang="ko-KR" sz="3557" b="1" dirty="0">
              <a:solidFill>
                <a:schemeClr val="bg1"/>
              </a:solidFill>
              <a:latin typeface="+mn-lt"/>
              <a:ea typeface="+mj-ea"/>
              <a:cs typeface="Times New Roman" pitchFamily="18" charset="0"/>
            </a:endParaRPr>
          </a:p>
        </p:txBody>
      </p:sp>
      <p:sp>
        <p:nvSpPr>
          <p:cNvPr id="2062" name="Text Box 28"/>
          <p:cNvSpPr txBox="1">
            <a:spLocks noChangeArrowheads="1"/>
          </p:cNvSpPr>
          <p:nvPr/>
        </p:nvSpPr>
        <p:spPr bwMode="auto">
          <a:xfrm>
            <a:off x="863468" y="4494240"/>
            <a:ext cx="13071082" cy="593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6124" tIns="23062" rIns="46124" bIns="23062">
            <a:spAutoFit/>
          </a:bodyPr>
          <a:lstStyle/>
          <a:p>
            <a:pPr eaLnBrk="1" hangingPunct="1"/>
            <a:r>
              <a:rPr lang="ko-KR" altLang="en-US" sz="3557" b="1" dirty="0">
                <a:solidFill>
                  <a:schemeClr val="bg1"/>
                </a:solidFill>
                <a:latin typeface="+mn-lt"/>
                <a:ea typeface="맑은 고딕" pitchFamily="50" charset="-127"/>
                <a:cs typeface="Times New Roman" pitchFamily="18" charset="0"/>
              </a:rPr>
              <a:t>이름 및 소속</a:t>
            </a:r>
            <a:endParaRPr lang="en-US" altLang="ko-KR" sz="3557" b="1" dirty="0">
              <a:solidFill>
                <a:schemeClr val="bg1"/>
              </a:solidFill>
              <a:latin typeface="+mn-lt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135" name="직사각형 134"/>
          <p:cNvSpPr/>
          <p:nvPr/>
        </p:nvSpPr>
        <p:spPr>
          <a:xfrm>
            <a:off x="16875153" y="1259664"/>
            <a:ext cx="3011372" cy="40365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350" tIns="40675" rIns="81350" bIns="40675" rtlCol="0" anchor="ctr"/>
          <a:lstStyle/>
          <a:p>
            <a:pPr algn="ctr"/>
            <a:r>
              <a:rPr lang="ko-KR" altLang="en-US" sz="3557"/>
              <a:t>로고</a:t>
            </a:r>
            <a:endParaRPr lang="ko-KR" altLang="en-US" sz="3557" dirty="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9525" y="2667585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9522" y="3489683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9522" y="4744010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9525" y="5379657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9525" y="2464172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9522" y="3108295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9522" y="3735462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9522" y="4379581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9525" y="5032173"/>
            <a:ext cx="484918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</a:rPr>
              <a:t> </a:t>
            </a:r>
            <a:r>
              <a:rPr lang="en-US" altLang="ko-KR" sz="3557">
                <a:latin typeface="+mn-lt"/>
              </a:rPr>
              <a:t> </a:t>
            </a:r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9525" y="2667585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9522" y="4082946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9522" y="4676209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099" name="Rectangle 27"/>
          <p:cNvSpPr>
            <a:spLocks noChangeArrowheads="1"/>
          </p:cNvSpPr>
          <p:nvPr/>
        </p:nvSpPr>
        <p:spPr bwMode="auto">
          <a:xfrm>
            <a:off x="9525" y="5261000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9525" y="2667585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9522" y="3489683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07" name="Rectangle 35"/>
          <p:cNvSpPr>
            <a:spLocks noChangeArrowheads="1"/>
          </p:cNvSpPr>
          <p:nvPr/>
        </p:nvSpPr>
        <p:spPr bwMode="auto">
          <a:xfrm>
            <a:off x="9522" y="4091418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08" name="Rectangle 36"/>
          <p:cNvSpPr>
            <a:spLocks noChangeArrowheads="1"/>
          </p:cNvSpPr>
          <p:nvPr/>
        </p:nvSpPr>
        <p:spPr bwMode="auto">
          <a:xfrm>
            <a:off x="9525" y="4701634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114" name="Rectangle 42"/>
          <p:cNvSpPr>
            <a:spLocks noChangeArrowheads="1"/>
          </p:cNvSpPr>
          <p:nvPr/>
        </p:nvSpPr>
        <p:spPr bwMode="auto">
          <a:xfrm>
            <a:off x="9525" y="2667585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9522" y="3498156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9525" y="4116843"/>
            <a:ext cx="484918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 </a:t>
            </a:r>
            <a:endParaRPr lang="en-US" altLang="ko-KR" sz="3557">
              <a:latin typeface="+mn-lt"/>
            </a:endParaRPr>
          </a:p>
        </p:txBody>
      </p:sp>
      <p:sp>
        <p:nvSpPr>
          <p:cNvPr id="3117" name="Rectangle 45"/>
          <p:cNvSpPr>
            <a:spLocks noChangeArrowheads="1"/>
          </p:cNvSpPr>
          <p:nvPr/>
        </p:nvSpPr>
        <p:spPr bwMode="auto">
          <a:xfrm>
            <a:off x="9522" y="4727065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9525" y="5371178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123" name="Rectangle 51"/>
          <p:cNvSpPr>
            <a:spLocks noChangeArrowheads="1"/>
          </p:cNvSpPr>
          <p:nvPr/>
        </p:nvSpPr>
        <p:spPr bwMode="auto">
          <a:xfrm>
            <a:off x="9525" y="2667585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124" name="Rectangle 52"/>
          <p:cNvSpPr>
            <a:spLocks noChangeArrowheads="1"/>
          </p:cNvSpPr>
          <p:nvPr/>
        </p:nvSpPr>
        <p:spPr bwMode="auto">
          <a:xfrm>
            <a:off x="9522" y="3498156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25" name="Rectangle 53"/>
          <p:cNvSpPr>
            <a:spLocks noChangeArrowheads="1"/>
          </p:cNvSpPr>
          <p:nvPr/>
        </p:nvSpPr>
        <p:spPr bwMode="auto">
          <a:xfrm>
            <a:off x="9525" y="4744010"/>
            <a:ext cx="484918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 </a:t>
            </a:r>
            <a:endParaRPr lang="en-US" altLang="ko-KR" sz="3557">
              <a:latin typeface="+mn-lt"/>
            </a:endParaRPr>
          </a:p>
        </p:txBody>
      </p:sp>
      <p:sp>
        <p:nvSpPr>
          <p:cNvPr id="3128" name="Rectangle 56"/>
          <p:cNvSpPr>
            <a:spLocks noChangeArrowheads="1"/>
          </p:cNvSpPr>
          <p:nvPr/>
        </p:nvSpPr>
        <p:spPr bwMode="auto">
          <a:xfrm>
            <a:off x="9525" y="2667585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129" name="Rectangle 57"/>
          <p:cNvSpPr>
            <a:spLocks noChangeArrowheads="1"/>
          </p:cNvSpPr>
          <p:nvPr/>
        </p:nvSpPr>
        <p:spPr bwMode="auto">
          <a:xfrm>
            <a:off x="9522" y="3532059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35" name="Rectangle 63"/>
          <p:cNvSpPr>
            <a:spLocks noChangeArrowheads="1"/>
          </p:cNvSpPr>
          <p:nvPr/>
        </p:nvSpPr>
        <p:spPr bwMode="auto">
          <a:xfrm>
            <a:off x="9525" y="2667585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136" name="Rectangle 64"/>
          <p:cNvSpPr>
            <a:spLocks noChangeArrowheads="1"/>
          </p:cNvSpPr>
          <p:nvPr/>
        </p:nvSpPr>
        <p:spPr bwMode="auto">
          <a:xfrm>
            <a:off x="9522" y="3464251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37" name="Rectangle 65"/>
          <p:cNvSpPr>
            <a:spLocks noChangeArrowheads="1"/>
          </p:cNvSpPr>
          <p:nvPr/>
        </p:nvSpPr>
        <p:spPr bwMode="auto">
          <a:xfrm>
            <a:off x="9522" y="4074474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39" name="Rectangle 67"/>
          <p:cNvSpPr>
            <a:spLocks noChangeArrowheads="1"/>
          </p:cNvSpPr>
          <p:nvPr/>
        </p:nvSpPr>
        <p:spPr bwMode="auto">
          <a:xfrm>
            <a:off x="9522" y="6896716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46" name="Rectangle 74"/>
          <p:cNvSpPr>
            <a:spLocks noChangeArrowheads="1"/>
          </p:cNvSpPr>
          <p:nvPr/>
        </p:nvSpPr>
        <p:spPr bwMode="auto">
          <a:xfrm>
            <a:off x="9525" y="2667585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147" name="Rectangle 75"/>
          <p:cNvSpPr>
            <a:spLocks noChangeArrowheads="1"/>
          </p:cNvSpPr>
          <p:nvPr/>
        </p:nvSpPr>
        <p:spPr bwMode="auto">
          <a:xfrm>
            <a:off x="9522" y="3506627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48" name="Rectangle 76"/>
          <p:cNvSpPr>
            <a:spLocks noChangeArrowheads="1"/>
          </p:cNvSpPr>
          <p:nvPr/>
        </p:nvSpPr>
        <p:spPr bwMode="auto">
          <a:xfrm>
            <a:off x="9522" y="4167699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49" name="Rectangle 77"/>
          <p:cNvSpPr>
            <a:spLocks noChangeArrowheads="1"/>
          </p:cNvSpPr>
          <p:nvPr/>
        </p:nvSpPr>
        <p:spPr bwMode="auto">
          <a:xfrm>
            <a:off x="9525" y="4828763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160" name="Rectangle 88"/>
          <p:cNvSpPr>
            <a:spLocks noChangeArrowheads="1"/>
          </p:cNvSpPr>
          <p:nvPr/>
        </p:nvSpPr>
        <p:spPr bwMode="auto">
          <a:xfrm>
            <a:off x="9525" y="2667585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162" name="Rectangle 90"/>
          <p:cNvSpPr>
            <a:spLocks noChangeArrowheads="1"/>
          </p:cNvSpPr>
          <p:nvPr/>
        </p:nvSpPr>
        <p:spPr bwMode="auto">
          <a:xfrm>
            <a:off x="9522" y="5871216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63" name="Rectangle 91"/>
          <p:cNvSpPr>
            <a:spLocks noChangeArrowheads="1"/>
          </p:cNvSpPr>
          <p:nvPr/>
        </p:nvSpPr>
        <p:spPr bwMode="auto">
          <a:xfrm>
            <a:off x="9522" y="6523808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65" name="Rectangle 93"/>
          <p:cNvSpPr>
            <a:spLocks noChangeArrowheads="1"/>
          </p:cNvSpPr>
          <p:nvPr/>
        </p:nvSpPr>
        <p:spPr bwMode="auto">
          <a:xfrm>
            <a:off x="9522" y="8244277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66" name="Rectangle 94"/>
          <p:cNvSpPr>
            <a:spLocks noChangeArrowheads="1"/>
          </p:cNvSpPr>
          <p:nvPr/>
        </p:nvSpPr>
        <p:spPr bwMode="auto">
          <a:xfrm>
            <a:off x="9522" y="8905348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72" name="Rectangle 100"/>
          <p:cNvSpPr>
            <a:spLocks noChangeArrowheads="1"/>
          </p:cNvSpPr>
          <p:nvPr/>
        </p:nvSpPr>
        <p:spPr bwMode="auto">
          <a:xfrm>
            <a:off x="9525" y="2667585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173" name="Rectangle 101"/>
          <p:cNvSpPr>
            <a:spLocks noChangeArrowheads="1"/>
          </p:cNvSpPr>
          <p:nvPr/>
        </p:nvSpPr>
        <p:spPr bwMode="auto">
          <a:xfrm>
            <a:off x="9522" y="3472731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74" name="Rectangle 102"/>
          <p:cNvSpPr>
            <a:spLocks noChangeArrowheads="1"/>
          </p:cNvSpPr>
          <p:nvPr/>
        </p:nvSpPr>
        <p:spPr bwMode="auto">
          <a:xfrm>
            <a:off x="9522" y="4091418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75" name="Rectangle 103"/>
          <p:cNvSpPr>
            <a:spLocks noChangeArrowheads="1"/>
          </p:cNvSpPr>
          <p:nvPr/>
        </p:nvSpPr>
        <p:spPr bwMode="auto">
          <a:xfrm>
            <a:off x="9522" y="4718586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76" name="Rectangle 104"/>
          <p:cNvSpPr>
            <a:spLocks noChangeArrowheads="1"/>
          </p:cNvSpPr>
          <p:nvPr/>
        </p:nvSpPr>
        <p:spPr bwMode="auto">
          <a:xfrm>
            <a:off x="9522" y="5328801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80" name="Rectangle 108"/>
          <p:cNvSpPr>
            <a:spLocks noChangeArrowheads="1"/>
          </p:cNvSpPr>
          <p:nvPr/>
        </p:nvSpPr>
        <p:spPr bwMode="auto">
          <a:xfrm>
            <a:off x="9525" y="2667585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181" name="Rectangle 109"/>
          <p:cNvSpPr>
            <a:spLocks noChangeArrowheads="1"/>
          </p:cNvSpPr>
          <p:nvPr/>
        </p:nvSpPr>
        <p:spPr bwMode="auto">
          <a:xfrm>
            <a:off x="9522" y="3557484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82" name="Rectangle 110"/>
          <p:cNvSpPr>
            <a:spLocks noChangeArrowheads="1"/>
          </p:cNvSpPr>
          <p:nvPr/>
        </p:nvSpPr>
        <p:spPr bwMode="auto">
          <a:xfrm>
            <a:off x="9522" y="4260924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88" name="Rectangle 116"/>
          <p:cNvSpPr>
            <a:spLocks noChangeArrowheads="1"/>
          </p:cNvSpPr>
          <p:nvPr/>
        </p:nvSpPr>
        <p:spPr bwMode="auto">
          <a:xfrm>
            <a:off x="9525" y="2667585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189" name="Rectangle 117"/>
          <p:cNvSpPr>
            <a:spLocks noChangeArrowheads="1"/>
          </p:cNvSpPr>
          <p:nvPr/>
        </p:nvSpPr>
        <p:spPr bwMode="auto">
          <a:xfrm>
            <a:off x="9522" y="3532059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90" name="Rectangle 118"/>
          <p:cNvSpPr>
            <a:spLocks noChangeArrowheads="1"/>
          </p:cNvSpPr>
          <p:nvPr/>
        </p:nvSpPr>
        <p:spPr bwMode="auto">
          <a:xfrm>
            <a:off x="9522" y="4176171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91" name="Rectangle 119"/>
          <p:cNvSpPr>
            <a:spLocks noChangeArrowheads="1"/>
          </p:cNvSpPr>
          <p:nvPr/>
        </p:nvSpPr>
        <p:spPr bwMode="auto">
          <a:xfrm>
            <a:off x="9525" y="4837243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192" name="Rectangle 120"/>
          <p:cNvSpPr>
            <a:spLocks noChangeArrowheads="1"/>
          </p:cNvSpPr>
          <p:nvPr/>
        </p:nvSpPr>
        <p:spPr bwMode="auto">
          <a:xfrm>
            <a:off x="9522" y="5489835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98" name="Rectangle 126"/>
          <p:cNvSpPr>
            <a:spLocks noChangeArrowheads="1"/>
          </p:cNvSpPr>
          <p:nvPr/>
        </p:nvSpPr>
        <p:spPr bwMode="auto">
          <a:xfrm>
            <a:off x="9525" y="2667585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207" name="Rectangle 135"/>
          <p:cNvSpPr>
            <a:spLocks noChangeArrowheads="1"/>
          </p:cNvSpPr>
          <p:nvPr/>
        </p:nvSpPr>
        <p:spPr bwMode="auto">
          <a:xfrm>
            <a:off x="9525" y="2667585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212" name="Rectangle 140"/>
          <p:cNvSpPr>
            <a:spLocks noChangeArrowheads="1"/>
          </p:cNvSpPr>
          <p:nvPr/>
        </p:nvSpPr>
        <p:spPr bwMode="auto">
          <a:xfrm>
            <a:off x="9525" y="2667585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218" name="Rectangle 146"/>
          <p:cNvSpPr>
            <a:spLocks noChangeArrowheads="1"/>
          </p:cNvSpPr>
          <p:nvPr/>
        </p:nvSpPr>
        <p:spPr bwMode="auto">
          <a:xfrm>
            <a:off x="9525" y="2667585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223" name="Rectangle 151"/>
          <p:cNvSpPr>
            <a:spLocks noChangeArrowheads="1"/>
          </p:cNvSpPr>
          <p:nvPr/>
        </p:nvSpPr>
        <p:spPr bwMode="auto">
          <a:xfrm>
            <a:off x="9525" y="2667585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229" name="Rectangle 157"/>
          <p:cNvSpPr>
            <a:spLocks noChangeArrowheads="1"/>
          </p:cNvSpPr>
          <p:nvPr/>
        </p:nvSpPr>
        <p:spPr bwMode="auto">
          <a:xfrm>
            <a:off x="9525" y="2667585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26149" y="2948183"/>
            <a:ext cx="2414889" cy="639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57" dirty="0">
                <a:latin typeface="+mn-lt"/>
                <a:ea typeface="+mj-ea"/>
              </a:rPr>
              <a:t>로고</a:t>
            </a:r>
          </a:p>
        </p:txBody>
      </p:sp>
      <p:sp>
        <p:nvSpPr>
          <p:cNvPr id="243" name="직사각형 242"/>
          <p:cNvSpPr/>
          <p:nvPr/>
        </p:nvSpPr>
        <p:spPr>
          <a:xfrm>
            <a:off x="20007284" y="1259749"/>
            <a:ext cx="3011372" cy="40365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350" tIns="40675" rIns="81350" bIns="40675" rtlCol="0" anchor="ctr"/>
          <a:lstStyle/>
          <a:p>
            <a:pPr algn="ctr"/>
            <a:r>
              <a:rPr lang="ko-KR" altLang="en-US" sz="3557"/>
              <a:t>로고</a:t>
            </a:r>
            <a:endParaRPr lang="ko-KR" altLang="en-US" sz="3557" dirty="0"/>
          </a:p>
        </p:txBody>
      </p:sp>
      <p:sp>
        <p:nvSpPr>
          <p:cNvPr id="242" name="TextBox 241"/>
          <p:cNvSpPr txBox="1"/>
          <p:nvPr/>
        </p:nvSpPr>
        <p:spPr>
          <a:xfrm>
            <a:off x="20240349" y="2997977"/>
            <a:ext cx="2414889" cy="639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57" dirty="0">
                <a:latin typeface="+mn-lt"/>
                <a:ea typeface="+mj-ea"/>
              </a:rPr>
              <a:t>사진</a:t>
            </a:r>
          </a:p>
        </p:txBody>
      </p:sp>
      <p:pic>
        <p:nvPicPr>
          <p:cNvPr id="79" name="그림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04" y="11212310"/>
            <a:ext cx="10458443" cy="180446"/>
          </a:xfrm>
          <a:prstGeom prst="rect">
            <a:avLst/>
          </a:prstGeom>
        </p:spPr>
      </p:pic>
      <p:sp>
        <p:nvSpPr>
          <p:cNvPr id="81" name="Text Box 45"/>
          <p:cNvSpPr txBox="1">
            <a:spLocks noChangeArrowheads="1"/>
          </p:cNvSpPr>
          <p:nvPr/>
        </p:nvSpPr>
        <p:spPr bwMode="auto">
          <a:xfrm>
            <a:off x="985348" y="10439407"/>
            <a:ext cx="8649621" cy="84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520" tIns="71520" rIns="71520" bIns="71520">
            <a:spAutoFit/>
          </a:bodyPr>
          <a:lstStyle/>
          <a:p>
            <a:pPr defTabSz="3636731"/>
            <a:r>
              <a:rPr lang="en-US" altLang="ko-KR" sz="4542" b="1" dirty="0">
                <a:solidFill>
                  <a:schemeClr val="accent2"/>
                </a:solidFill>
                <a:latin typeface="Verdana" pitchFamily="34" charset="0"/>
                <a:ea typeface="맑은 고딕" pitchFamily="50" charset="-127"/>
              </a:rPr>
              <a:t>Introduction</a:t>
            </a:r>
          </a:p>
        </p:txBody>
      </p:sp>
      <p:sp>
        <p:nvSpPr>
          <p:cNvPr id="85" name="Text Box 45"/>
          <p:cNvSpPr txBox="1">
            <a:spLocks noChangeArrowheads="1"/>
          </p:cNvSpPr>
          <p:nvPr/>
        </p:nvSpPr>
        <p:spPr bwMode="auto">
          <a:xfrm>
            <a:off x="985348" y="20283991"/>
            <a:ext cx="8649621" cy="84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520" tIns="71520" rIns="71520" bIns="71520">
            <a:spAutoFit/>
          </a:bodyPr>
          <a:lstStyle/>
          <a:p>
            <a:pPr defTabSz="3636731"/>
            <a:r>
              <a:rPr lang="en-US" altLang="ko-KR" sz="4542" b="1" dirty="0">
                <a:solidFill>
                  <a:schemeClr val="accent2"/>
                </a:solidFill>
                <a:latin typeface="Verdana" pitchFamily="34" charset="0"/>
                <a:ea typeface="맑은 고딕" pitchFamily="50" charset="-127"/>
              </a:rPr>
              <a:t>Purpose</a:t>
            </a:r>
          </a:p>
        </p:txBody>
      </p:sp>
      <p:sp>
        <p:nvSpPr>
          <p:cNvPr id="86" name="Text Box 45"/>
          <p:cNvSpPr txBox="1">
            <a:spLocks noChangeArrowheads="1"/>
          </p:cNvSpPr>
          <p:nvPr/>
        </p:nvSpPr>
        <p:spPr bwMode="auto">
          <a:xfrm>
            <a:off x="1015253" y="31006442"/>
            <a:ext cx="8649621" cy="84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520" tIns="71520" rIns="71520" bIns="71520">
            <a:spAutoFit/>
          </a:bodyPr>
          <a:lstStyle/>
          <a:p>
            <a:pPr defTabSz="3636731"/>
            <a:r>
              <a:rPr lang="en-US" altLang="ko-KR" sz="4542" b="1" dirty="0">
                <a:solidFill>
                  <a:schemeClr val="accent2"/>
                </a:solidFill>
                <a:latin typeface="Verdana" pitchFamily="34" charset="0"/>
                <a:ea typeface="맑은 고딕" pitchFamily="50" charset="-127"/>
              </a:rPr>
              <a:t>Materials &amp; Methods</a:t>
            </a:r>
          </a:p>
        </p:txBody>
      </p:sp>
      <p:sp>
        <p:nvSpPr>
          <p:cNvPr id="87" name="Text Box 45"/>
          <p:cNvSpPr txBox="1">
            <a:spLocks noChangeArrowheads="1"/>
          </p:cNvSpPr>
          <p:nvPr/>
        </p:nvSpPr>
        <p:spPr bwMode="auto">
          <a:xfrm>
            <a:off x="14440490" y="40154921"/>
            <a:ext cx="8649621" cy="84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520" tIns="71520" rIns="71520" bIns="71520">
            <a:spAutoFit/>
          </a:bodyPr>
          <a:lstStyle/>
          <a:p>
            <a:pPr defTabSz="3636731"/>
            <a:r>
              <a:rPr lang="en-US" altLang="ko-KR" sz="4542" b="1" dirty="0">
                <a:solidFill>
                  <a:schemeClr val="accent2"/>
                </a:solidFill>
                <a:latin typeface="Verdana" pitchFamily="34" charset="0"/>
                <a:ea typeface="맑은 고딕" pitchFamily="50" charset="-127"/>
              </a:rPr>
              <a:t>Conclusion</a:t>
            </a:r>
          </a:p>
        </p:txBody>
      </p:sp>
      <p:sp>
        <p:nvSpPr>
          <p:cNvPr id="88" name="Text Box 45"/>
          <p:cNvSpPr txBox="1">
            <a:spLocks noChangeArrowheads="1"/>
          </p:cNvSpPr>
          <p:nvPr/>
        </p:nvSpPr>
        <p:spPr bwMode="auto">
          <a:xfrm>
            <a:off x="985348" y="40164762"/>
            <a:ext cx="8649621" cy="84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520" tIns="71520" rIns="71520" bIns="71520">
            <a:spAutoFit/>
          </a:bodyPr>
          <a:lstStyle/>
          <a:p>
            <a:pPr defTabSz="3636731"/>
            <a:r>
              <a:rPr lang="en-US" altLang="ko-KR" sz="4542" b="1" dirty="0">
                <a:solidFill>
                  <a:schemeClr val="accent2"/>
                </a:solidFill>
                <a:latin typeface="Verdana" pitchFamily="34" charset="0"/>
                <a:ea typeface="맑은 고딕" pitchFamily="50" charset="-127"/>
              </a:rPr>
              <a:t>Results</a:t>
            </a:r>
          </a:p>
        </p:txBody>
      </p:sp>
      <p:pic>
        <p:nvPicPr>
          <p:cNvPr id="89" name="그림 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590" y="21166840"/>
            <a:ext cx="10458443" cy="180446"/>
          </a:xfrm>
          <a:prstGeom prst="rect">
            <a:avLst/>
          </a:prstGeom>
        </p:spPr>
      </p:pic>
      <p:pic>
        <p:nvPicPr>
          <p:cNvPr id="90" name="그림 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6" y="40933619"/>
            <a:ext cx="10458443" cy="180446"/>
          </a:xfrm>
          <a:prstGeom prst="rect">
            <a:avLst/>
          </a:prstGeom>
        </p:spPr>
      </p:pic>
      <p:pic>
        <p:nvPicPr>
          <p:cNvPr id="91" name="그림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610" y="31775298"/>
            <a:ext cx="10458443" cy="180446"/>
          </a:xfrm>
          <a:prstGeom prst="rect">
            <a:avLst/>
          </a:prstGeom>
        </p:spPr>
      </p:pic>
      <p:pic>
        <p:nvPicPr>
          <p:cNvPr id="92" name="그림 9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0884" y="40933619"/>
            <a:ext cx="10458443" cy="180446"/>
          </a:xfrm>
          <a:prstGeom prst="rect">
            <a:avLst/>
          </a:prstGeom>
        </p:spPr>
      </p:pic>
      <p:pic>
        <p:nvPicPr>
          <p:cNvPr id="80" name="그림 7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06" y="48369444"/>
            <a:ext cx="24123619" cy="273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7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7094</TotalTime>
  <Words>50</Words>
  <Application>Microsoft Office PowerPoint</Application>
  <PresentationFormat>사용자 지정</PresentationFormat>
  <Paragraphs>46</Paragraphs>
  <Slides>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굴림</vt:lpstr>
      <vt:lpstr>맑은 고딕</vt:lpstr>
      <vt:lpstr>Arial</vt:lpstr>
      <vt:lpstr>Times New Roman</vt:lpstr>
      <vt:lpstr>Verdana</vt:lpstr>
      <vt:lpstr>Office 테마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SYSTEM</dc:creator>
  <cp:lastModifiedBy>User</cp:lastModifiedBy>
  <cp:revision>592</cp:revision>
  <dcterms:created xsi:type="dcterms:W3CDTF">2012-08-24T09:28:20Z</dcterms:created>
  <dcterms:modified xsi:type="dcterms:W3CDTF">2020-04-14T07:36:05Z</dcterms:modified>
</cp:coreProperties>
</file>